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media/image44.jpg" ContentType="image/jpg"/>
  <Override PartName="/ppt/media/image45.jpg" ContentType="image/jpg"/>
  <Override PartName="/ppt/media/image46.jpg" ContentType="image/jpg"/>
  <Override PartName="/ppt/notesSlides/notesSlide7.xml" ContentType="application/vnd.openxmlformats-officedocument.presentationml.notesSlide+xml"/>
  <Override PartName="/ppt/media/image47.jpg" ContentType="image/jpg"/>
  <Override PartName="/ppt/notesSlides/notesSlide8.xml" ContentType="application/vnd.openxmlformats-officedocument.presentationml.notesSlide+xml"/>
  <Override PartName="/ppt/media/image48.jpg" ContentType="image/jpg"/>
  <Override PartName="/ppt/media/image49.jpg" ContentType="image/jpg"/>
  <Override PartName="/ppt/media/image50.jpg" ContentType="image/jpg"/>
  <Override PartName="/ppt/media/image51.jpg" ContentType="image/jpg"/>
  <Override PartName="/ppt/media/image52.jpg" ContentType="image/jpg"/>
  <Override PartName="/ppt/notesSlides/notesSlide9.xml" ContentType="application/vnd.openxmlformats-officedocument.presentationml.notesSlide+xml"/>
  <Override PartName="/ppt/media/image53.jpg" ContentType="image/jpg"/>
  <Override PartName="/ppt/media/image54.jpg" ContentType="image/jpg"/>
  <Override PartName="/ppt/media/image55.jpg" ContentType="image/jpg"/>
  <Override PartName="/ppt/media/image56.jpg" ContentType="image/jpg"/>
  <Override PartName="/ppt/media/image57.jpg" ContentType="image/jpg"/>
  <Override PartName="/ppt/media/image59.jpg" ContentType="image/jpg"/>
  <Override PartName="/ppt/media/image66.jpg" ContentType="image/jpg"/>
  <Override PartName="/ppt/media/image68.jpg" ContentType="image/jpg"/>
  <Override PartName="/ppt/media/image70.jpg" ContentType="image/jpg"/>
  <Override PartName="/ppt/media/image72.jpg" ContentType="image/jpg"/>
  <Override PartName="/ppt/media/image74.jpg" ContentType="image/jpg"/>
  <Override PartName="/ppt/media/image76.jpg" ContentType="image/jpg"/>
  <Override PartName="/ppt/media/image78.jpg" ContentType="image/jpg"/>
  <Override PartName="/ppt/media/image80.jpg" ContentType="image/jpg"/>
  <Override PartName="/ppt/media/image82.jpg" ContentType="image/jpg"/>
  <Override PartName="/ppt/media/image84.jpg" ContentType="image/jpg"/>
  <Override PartName="/ppt/media/image86.jpg" ContentType="image/jpg"/>
  <Override PartName="/ppt/media/image88.jpg" ContentType="image/jpg"/>
  <Override PartName="/ppt/media/image89.jpg" ContentType="image/jpg"/>
  <Override PartName="/ppt/media/image90.jpg" ContentType="image/jpg"/>
  <Override PartName="/ppt/media/image91.jpg" ContentType="image/jpg"/>
  <Override PartName="/ppt/media/image92.jpg" ContentType="image/jpg"/>
  <Override PartName="/ppt/media/image96.jpg" ContentType="image/jpg"/>
  <Override PartName="/ppt/media/image98.jpg" ContentType="image/jp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51"/>
  </p:notesMasterIdLst>
  <p:handoutMasterIdLst>
    <p:handoutMasterId r:id="rId52"/>
  </p:handoutMasterIdLst>
  <p:sldIdLst>
    <p:sldId id="541" r:id="rId2"/>
    <p:sldId id="2147469665" r:id="rId3"/>
    <p:sldId id="2147469705" r:id="rId4"/>
    <p:sldId id="2147469716" r:id="rId5"/>
    <p:sldId id="2147469715" r:id="rId6"/>
    <p:sldId id="2147469717" r:id="rId7"/>
    <p:sldId id="2147469718" r:id="rId8"/>
    <p:sldId id="2147469719" r:id="rId9"/>
    <p:sldId id="2147469720" r:id="rId10"/>
    <p:sldId id="2147469721" r:id="rId11"/>
    <p:sldId id="2147469722" r:id="rId12"/>
    <p:sldId id="2147469723" r:id="rId13"/>
    <p:sldId id="2147469724" r:id="rId14"/>
    <p:sldId id="2147469726" r:id="rId15"/>
    <p:sldId id="2147469727" r:id="rId16"/>
    <p:sldId id="2147469728" r:id="rId17"/>
    <p:sldId id="2147469729" r:id="rId18"/>
    <p:sldId id="2147469730" r:id="rId19"/>
    <p:sldId id="2147469731" r:id="rId20"/>
    <p:sldId id="2147469732" r:id="rId21"/>
    <p:sldId id="2147469733" r:id="rId22"/>
    <p:sldId id="2147469734" r:id="rId23"/>
    <p:sldId id="2147469735" r:id="rId24"/>
    <p:sldId id="2147469736" r:id="rId25"/>
    <p:sldId id="2147469737" r:id="rId26"/>
    <p:sldId id="2147469738" r:id="rId27"/>
    <p:sldId id="2147469739" r:id="rId28"/>
    <p:sldId id="2147469740" r:id="rId29"/>
    <p:sldId id="2147469741" r:id="rId30"/>
    <p:sldId id="2147469742" r:id="rId31"/>
    <p:sldId id="2147469743" r:id="rId32"/>
    <p:sldId id="2147469744" r:id="rId33"/>
    <p:sldId id="2147469745" r:id="rId34"/>
    <p:sldId id="2147469756" r:id="rId35"/>
    <p:sldId id="2147469757" r:id="rId36"/>
    <p:sldId id="2147469758" r:id="rId37"/>
    <p:sldId id="2147469759" r:id="rId38"/>
    <p:sldId id="2147469746" r:id="rId39"/>
    <p:sldId id="2147469747" r:id="rId40"/>
    <p:sldId id="2147469748" r:id="rId41"/>
    <p:sldId id="2147469749" r:id="rId42"/>
    <p:sldId id="2147469750" r:id="rId43"/>
    <p:sldId id="2147469751" r:id="rId44"/>
    <p:sldId id="2147469752" r:id="rId45"/>
    <p:sldId id="2147469753" r:id="rId46"/>
    <p:sldId id="2147469754" r:id="rId47"/>
    <p:sldId id="2147469755" r:id="rId48"/>
    <p:sldId id="2147469725" r:id="rId49"/>
    <p:sldId id="2147468868" r:id="rId50"/>
  </p:sldIdLst>
  <p:sldSz cx="24382413" cy="13716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4231A"/>
    <a:srgbClr val="77291F"/>
    <a:srgbClr val="461812"/>
    <a:srgbClr val="F9F1F0"/>
    <a:srgbClr val="213D4D"/>
    <a:srgbClr val="1D3543"/>
    <a:srgbClr val="2C5166"/>
    <a:srgbClr val="53585F"/>
    <a:srgbClr val="6F757E"/>
    <a:srgbClr val="4C825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844" autoAdjust="0"/>
    <p:restoredTop sz="95165" autoAdjust="0"/>
  </p:normalViewPr>
  <p:slideViewPr>
    <p:cSldViewPr snapToGrid="0" snapToObjects="1">
      <p:cViewPr varScale="1">
        <p:scale>
          <a:sx n="43" d="100"/>
          <a:sy n="43" d="100"/>
        </p:scale>
        <p:origin x="965" y="53"/>
      </p:cViewPr>
      <p:guideLst/>
    </p:cSldViewPr>
  </p:slideViewPr>
  <p:outlineViewPr>
    <p:cViewPr>
      <p:scale>
        <a:sx n="33" d="100"/>
        <a:sy n="33" d="100"/>
      </p:scale>
      <p:origin x="0" y="-9792"/>
    </p:cViewPr>
  </p:outlineViewPr>
  <p:notesTextViewPr>
    <p:cViewPr>
      <p:scale>
        <a:sx n="1" d="1"/>
        <a:sy n="1" d="1"/>
      </p:scale>
      <p:origin x="0" y="0"/>
    </p:cViewPr>
  </p:notesTextViewPr>
  <p:sorterViewPr>
    <p:cViewPr>
      <p:scale>
        <a:sx n="1" d="1"/>
        <a:sy n="1" d="1"/>
      </p:scale>
      <p:origin x="0" y="0"/>
    </p:cViewPr>
  </p:sorterViewPr>
  <p:notesViewPr>
    <p:cSldViewPr snapToGrid="0" snapToObjects="1">
      <p:cViewPr varScale="1">
        <p:scale>
          <a:sx n="118" d="100"/>
          <a:sy n="118" d="100"/>
        </p:scale>
        <p:origin x="3440" y="20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960FB287-45EC-2445-A678-68C79F2416F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2ABAE833-58C5-6343-B0DA-A7DEDF7A27C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57838C6-95CA-D143-8B9C-84E1411C3F4E}" type="datetimeFigureOut">
              <a:rPr lang="en-US" smtClean="0"/>
              <a:t>9/12/2023</a:t>
            </a:fld>
            <a:endParaRPr lang="en-US"/>
          </a:p>
        </p:txBody>
      </p:sp>
      <p:sp>
        <p:nvSpPr>
          <p:cNvPr id="4" name="Footer Placeholder 3">
            <a:extLst>
              <a:ext uri="{FF2B5EF4-FFF2-40B4-BE49-F238E27FC236}">
                <a16:creationId xmlns:a16="http://schemas.microsoft.com/office/drawing/2014/main" id="{B590B1E7-3D32-364C-9083-F307C3821AE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BBB56489-4C2A-3640-BA1F-0F1DE89861F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15D5F5F-F29C-B745-88CB-EDFD836A1044}" type="slidenum">
              <a:rPr lang="en-US" smtClean="0"/>
              <a:t>‹#›</a:t>
            </a:fld>
            <a:endParaRPr lang="en-US"/>
          </a:p>
        </p:txBody>
      </p:sp>
    </p:spTree>
    <p:extLst>
      <p:ext uri="{BB962C8B-B14F-4D97-AF65-F5344CB8AC3E}">
        <p14:creationId xmlns:p14="http://schemas.microsoft.com/office/powerpoint/2010/main" val="337367960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337EC0F-5AC5-F743-872E-19E7E4F2116D}" type="datetimeFigureOut">
              <a:rPr lang="en-US" smtClean="0"/>
              <a:t>9/12/2023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CD2175-244A-4246-9480-7E91947D6078}" type="slidenum">
              <a:rPr lang="en-US" smtClean="0"/>
              <a:t>‹#›</a:t>
            </a:fld>
            <a:endParaRPr lang="en-US"/>
          </a:p>
        </p:txBody>
      </p:sp>
    </p:spTree>
    <p:extLst>
      <p:ext uri="{BB962C8B-B14F-4D97-AF65-F5344CB8AC3E}">
        <p14:creationId xmlns:p14="http://schemas.microsoft.com/office/powerpoint/2010/main" val="3096552609"/>
      </p:ext>
    </p:extLst>
  </p:cSld>
  <p:clrMap bg1="lt1" tx1="dk1" bg2="lt2" tx2="dk2" accent1="accent1" accent2="accent2" accent3="accent3" accent4="accent4" accent5="accent5" accent6="accent6" hlink="hlink" folHlink="folHlink"/>
  <p:notesStyle>
    <a:lvl1pPr marL="0" algn="l" defTabSz="1828709" rtl="0" eaLnBrk="1" latinLnBrk="0" hangingPunct="1">
      <a:defRPr sz="2400" kern="1200">
        <a:solidFill>
          <a:schemeClr val="tx1"/>
        </a:solidFill>
        <a:latin typeface="+mn-lt"/>
        <a:ea typeface="+mn-ea"/>
        <a:cs typeface="+mn-cs"/>
      </a:defRPr>
    </a:lvl1pPr>
    <a:lvl2pPr marL="914354" algn="l" defTabSz="1828709" rtl="0" eaLnBrk="1" latinLnBrk="0" hangingPunct="1">
      <a:defRPr sz="2400" kern="1200">
        <a:solidFill>
          <a:schemeClr val="tx1"/>
        </a:solidFill>
        <a:latin typeface="+mn-lt"/>
        <a:ea typeface="+mn-ea"/>
        <a:cs typeface="+mn-cs"/>
      </a:defRPr>
    </a:lvl2pPr>
    <a:lvl3pPr marL="1828709" algn="l" defTabSz="1828709" rtl="0" eaLnBrk="1" latinLnBrk="0" hangingPunct="1">
      <a:defRPr sz="2400" kern="1200">
        <a:solidFill>
          <a:schemeClr val="tx1"/>
        </a:solidFill>
        <a:latin typeface="+mn-lt"/>
        <a:ea typeface="+mn-ea"/>
        <a:cs typeface="+mn-cs"/>
      </a:defRPr>
    </a:lvl3pPr>
    <a:lvl4pPr marL="2743063" algn="l" defTabSz="1828709" rtl="0" eaLnBrk="1" latinLnBrk="0" hangingPunct="1">
      <a:defRPr sz="2400" kern="1200">
        <a:solidFill>
          <a:schemeClr val="tx1"/>
        </a:solidFill>
        <a:latin typeface="+mn-lt"/>
        <a:ea typeface="+mn-ea"/>
        <a:cs typeface="+mn-cs"/>
      </a:defRPr>
    </a:lvl4pPr>
    <a:lvl5pPr marL="3657417" algn="l" defTabSz="1828709" rtl="0" eaLnBrk="1" latinLnBrk="0" hangingPunct="1">
      <a:defRPr sz="2400" kern="1200">
        <a:solidFill>
          <a:schemeClr val="tx1"/>
        </a:solidFill>
        <a:latin typeface="+mn-lt"/>
        <a:ea typeface="+mn-ea"/>
        <a:cs typeface="+mn-cs"/>
      </a:defRPr>
    </a:lvl5pPr>
    <a:lvl6pPr marL="4571771" algn="l" defTabSz="1828709" rtl="0" eaLnBrk="1" latinLnBrk="0" hangingPunct="1">
      <a:defRPr sz="2400" kern="1200">
        <a:solidFill>
          <a:schemeClr val="tx1"/>
        </a:solidFill>
        <a:latin typeface="+mn-lt"/>
        <a:ea typeface="+mn-ea"/>
        <a:cs typeface="+mn-cs"/>
      </a:defRPr>
    </a:lvl6pPr>
    <a:lvl7pPr marL="5486126" algn="l" defTabSz="1828709" rtl="0" eaLnBrk="1" latinLnBrk="0" hangingPunct="1">
      <a:defRPr sz="2400" kern="1200">
        <a:solidFill>
          <a:schemeClr val="tx1"/>
        </a:solidFill>
        <a:latin typeface="+mn-lt"/>
        <a:ea typeface="+mn-ea"/>
        <a:cs typeface="+mn-cs"/>
      </a:defRPr>
    </a:lvl7pPr>
    <a:lvl8pPr marL="6400480" algn="l" defTabSz="1828709" rtl="0" eaLnBrk="1" latinLnBrk="0" hangingPunct="1">
      <a:defRPr sz="2400" kern="1200">
        <a:solidFill>
          <a:schemeClr val="tx1"/>
        </a:solidFill>
        <a:latin typeface="+mn-lt"/>
        <a:ea typeface="+mn-ea"/>
        <a:cs typeface="+mn-cs"/>
      </a:defRPr>
    </a:lvl8pPr>
    <a:lvl9pPr marL="7314834" algn="l" defTabSz="1828709" rtl="0" eaLnBrk="1" latinLnBrk="0" hangingPunct="1">
      <a:defRPr sz="2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FCD2175-244A-4246-9480-7E91947D6078}" type="slidenum">
              <a:rPr lang="en-US" smtClean="0"/>
              <a:t>1</a:t>
            </a:fld>
            <a:endParaRPr lang="en-US"/>
          </a:p>
        </p:txBody>
      </p:sp>
    </p:spTree>
    <p:extLst>
      <p:ext uri="{BB962C8B-B14F-4D97-AF65-F5344CB8AC3E}">
        <p14:creationId xmlns:p14="http://schemas.microsoft.com/office/powerpoint/2010/main" val="36399446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indent="-457200">
              <a:buAutoNum type="arabicPeriod"/>
            </a:pPr>
            <a:r>
              <a:rPr lang="en-US" dirty="0"/>
              <a:t>Overview</a:t>
            </a:r>
          </a:p>
          <a:p>
            <a:pPr marL="457200" indent="-457200">
              <a:buAutoNum type="arabicPeriod"/>
            </a:pPr>
            <a:r>
              <a:rPr lang="en-US" dirty="0"/>
              <a:t>Demonstration</a:t>
            </a:r>
          </a:p>
          <a:p>
            <a:pPr marL="457200" indent="-457200">
              <a:buAutoNum type="arabicPeriod"/>
            </a:pPr>
            <a:r>
              <a:rPr lang="en-US" dirty="0"/>
              <a:t>Introduction to APEX</a:t>
            </a:r>
            <a:endParaRPr lang="en-IN" dirty="0"/>
          </a:p>
        </p:txBody>
      </p:sp>
      <p:sp>
        <p:nvSpPr>
          <p:cNvPr id="4" name="Slide Number Placeholder 3"/>
          <p:cNvSpPr>
            <a:spLocks noGrp="1"/>
          </p:cNvSpPr>
          <p:nvPr>
            <p:ph type="sldNum" sz="quarter" idx="5"/>
          </p:nvPr>
        </p:nvSpPr>
        <p:spPr/>
        <p:txBody>
          <a:bodyPr/>
          <a:lstStyle/>
          <a:p>
            <a:fld id="{DFCD2175-244A-4246-9480-7E91947D6078}" type="slidenum">
              <a:rPr lang="en-US" smtClean="0"/>
              <a:t>2</a:t>
            </a:fld>
            <a:endParaRPr lang="en-US"/>
          </a:p>
        </p:txBody>
      </p:sp>
    </p:spTree>
    <p:extLst>
      <p:ext uri="{BB962C8B-B14F-4D97-AF65-F5344CB8AC3E}">
        <p14:creationId xmlns:p14="http://schemas.microsoft.com/office/powerpoint/2010/main" val="1554852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endParaRPr lang="en-IN" dirty="0"/>
          </a:p>
        </p:txBody>
      </p:sp>
      <p:sp>
        <p:nvSpPr>
          <p:cNvPr id="4" name="Slide Number Placeholder 3"/>
          <p:cNvSpPr>
            <a:spLocks noGrp="1"/>
          </p:cNvSpPr>
          <p:nvPr>
            <p:ph type="sldNum" sz="quarter" idx="5"/>
          </p:nvPr>
        </p:nvSpPr>
        <p:spPr/>
        <p:txBody>
          <a:bodyPr/>
          <a:lstStyle/>
          <a:p>
            <a:fld id="{DFCD2175-244A-4246-9480-7E91947D6078}" type="slidenum">
              <a:rPr lang="en-US" smtClean="0"/>
              <a:t>3</a:t>
            </a:fld>
            <a:endParaRPr lang="en-US"/>
          </a:p>
        </p:txBody>
      </p:sp>
    </p:spTree>
    <p:extLst>
      <p:ext uri="{BB962C8B-B14F-4D97-AF65-F5344CB8AC3E}">
        <p14:creationId xmlns:p14="http://schemas.microsoft.com/office/powerpoint/2010/main" val="17427815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FCD2175-244A-4246-9480-7E91947D6078}" type="slidenum">
              <a:rPr lang="en-US" smtClean="0"/>
              <a:t>5</a:t>
            </a:fld>
            <a:endParaRPr lang="en-US"/>
          </a:p>
        </p:txBody>
      </p:sp>
    </p:spTree>
    <p:extLst>
      <p:ext uri="{BB962C8B-B14F-4D97-AF65-F5344CB8AC3E}">
        <p14:creationId xmlns:p14="http://schemas.microsoft.com/office/powerpoint/2010/main" val="25242194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FCD2175-244A-4246-9480-7E91947D6078}" type="slidenum">
              <a:rPr lang="en-US" smtClean="0"/>
              <a:t>14</a:t>
            </a:fld>
            <a:endParaRPr lang="en-US"/>
          </a:p>
        </p:txBody>
      </p:sp>
    </p:spTree>
    <p:extLst>
      <p:ext uri="{BB962C8B-B14F-4D97-AF65-F5344CB8AC3E}">
        <p14:creationId xmlns:p14="http://schemas.microsoft.com/office/powerpoint/2010/main" val="10685253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FCD2175-244A-4246-9480-7E91947D6078}" type="slidenum">
              <a:rPr lang="en-US" smtClean="0"/>
              <a:t>19</a:t>
            </a:fld>
            <a:endParaRPr lang="en-US"/>
          </a:p>
        </p:txBody>
      </p:sp>
    </p:spTree>
    <p:extLst>
      <p:ext uri="{BB962C8B-B14F-4D97-AF65-F5344CB8AC3E}">
        <p14:creationId xmlns:p14="http://schemas.microsoft.com/office/powerpoint/2010/main" val="18470170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98450" indent="-285750">
              <a:lnSpc>
                <a:spcPct val="100000"/>
              </a:lnSpc>
              <a:spcBef>
                <a:spcPts val="100"/>
              </a:spcBef>
              <a:buClr>
                <a:srgbClr val="FDFDFC"/>
              </a:buClr>
              <a:buFont typeface="Arial MT"/>
              <a:buChar char="•"/>
              <a:tabLst>
                <a:tab pos="297815" algn="l"/>
                <a:tab pos="298450" algn="l"/>
              </a:tabLst>
            </a:pPr>
            <a:r>
              <a:rPr lang="en-US" sz="1800" spc="-55" dirty="0">
                <a:solidFill>
                  <a:srgbClr val="FCFBFA"/>
                </a:solidFill>
                <a:latin typeface="Verdana"/>
                <a:cs typeface="Verdana"/>
              </a:rPr>
              <a:t>Multiple</a:t>
            </a:r>
            <a:r>
              <a:rPr lang="en-US" sz="1800" spc="-195" dirty="0">
                <a:solidFill>
                  <a:srgbClr val="FCFBFA"/>
                </a:solidFill>
                <a:latin typeface="Verdana"/>
                <a:cs typeface="Verdana"/>
              </a:rPr>
              <a:t> </a:t>
            </a:r>
            <a:r>
              <a:rPr lang="en-US" sz="1800" spc="-110" dirty="0">
                <a:solidFill>
                  <a:srgbClr val="FCFBFA"/>
                </a:solidFill>
                <a:latin typeface="Verdana"/>
                <a:cs typeface="Verdana"/>
              </a:rPr>
              <a:t>trees</a:t>
            </a:r>
            <a:r>
              <a:rPr lang="en-US" sz="1800" spc="-200" dirty="0">
                <a:solidFill>
                  <a:srgbClr val="FCFBFA"/>
                </a:solidFill>
                <a:latin typeface="Verdana"/>
                <a:cs typeface="Verdana"/>
              </a:rPr>
              <a:t> </a:t>
            </a:r>
            <a:r>
              <a:rPr lang="en-US" sz="1800" spc="-85" dirty="0">
                <a:solidFill>
                  <a:srgbClr val="FCFBFA"/>
                </a:solidFill>
                <a:latin typeface="Verdana"/>
                <a:cs typeface="Verdana"/>
              </a:rPr>
              <a:t>to</a:t>
            </a:r>
            <a:r>
              <a:rPr lang="en-US" sz="1800" spc="-195" dirty="0">
                <a:solidFill>
                  <a:srgbClr val="FCFBFA"/>
                </a:solidFill>
                <a:latin typeface="Verdana"/>
                <a:cs typeface="Verdana"/>
              </a:rPr>
              <a:t> </a:t>
            </a:r>
            <a:r>
              <a:rPr lang="en-US" sz="1800" spc="-110" dirty="0">
                <a:solidFill>
                  <a:srgbClr val="FCFBFA"/>
                </a:solidFill>
                <a:latin typeface="Verdana"/>
                <a:cs typeface="Verdana"/>
              </a:rPr>
              <a:t>view</a:t>
            </a:r>
            <a:r>
              <a:rPr lang="en-US" sz="1800" spc="-204" dirty="0">
                <a:solidFill>
                  <a:srgbClr val="FCFBFA"/>
                </a:solidFill>
                <a:latin typeface="Verdana"/>
                <a:cs typeface="Verdana"/>
              </a:rPr>
              <a:t> </a:t>
            </a:r>
            <a:r>
              <a:rPr lang="en-US" sz="1800" spc="-95" dirty="0">
                <a:solidFill>
                  <a:srgbClr val="FCFBFA"/>
                </a:solidFill>
                <a:latin typeface="Verdana"/>
                <a:cs typeface="Verdana"/>
              </a:rPr>
              <a:t>the</a:t>
            </a:r>
            <a:r>
              <a:rPr lang="en-US" sz="1800" spc="-195" dirty="0">
                <a:solidFill>
                  <a:srgbClr val="FCFBFA"/>
                </a:solidFill>
                <a:latin typeface="Verdana"/>
                <a:cs typeface="Verdana"/>
              </a:rPr>
              <a:t> </a:t>
            </a:r>
            <a:r>
              <a:rPr lang="en-US" sz="1800" spc="-95" dirty="0">
                <a:solidFill>
                  <a:srgbClr val="FCFBFA"/>
                </a:solidFill>
                <a:latin typeface="Verdana"/>
                <a:cs typeface="Verdana"/>
              </a:rPr>
              <a:t>page</a:t>
            </a:r>
            <a:r>
              <a:rPr lang="en-US" sz="1800" spc="-195" dirty="0">
                <a:solidFill>
                  <a:srgbClr val="FCFBFA"/>
                </a:solidFill>
                <a:latin typeface="Verdana"/>
                <a:cs typeface="Verdana"/>
              </a:rPr>
              <a:t> </a:t>
            </a:r>
            <a:r>
              <a:rPr lang="en-US" sz="1800" spc="-85" dirty="0">
                <a:solidFill>
                  <a:srgbClr val="FCFBFA"/>
                </a:solidFill>
                <a:latin typeface="Verdana"/>
                <a:cs typeface="Verdana"/>
              </a:rPr>
              <a:t>components</a:t>
            </a:r>
            <a:endParaRPr lang="en-US" sz="1800" dirty="0">
              <a:latin typeface="Verdana"/>
              <a:cs typeface="Verdana"/>
            </a:endParaRPr>
          </a:p>
          <a:p>
            <a:pPr>
              <a:lnSpc>
                <a:spcPct val="100000"/>
              </a:lnSpc>
              <a:spcBef>
                <a:spcPts val="50"/>
              </a:spcBef>
              <a:buClr>
                <a:srgbClr val="FDFDFC"/>
              </a:buClr>
              <a:buFont typeface="Arial MT"/>
              <a:buChar char="•"/>
            </a:pPr>
            <a:endParaRPr lang="en-US" sz="2650" dirty="0">
              <a:latin typeface="Verdana"/>
              <a:cs typeface="Verdana"/>
            </a:endParaRPr>
          </a:p>
          <a:p>
            <a:pPr marL="298450" marR="5080" indent="-285750">
              <a:lnSpc>
                <a:spcPts val="2090"/>
              </a:lnSpc>
              <a:buClr>
                <a:srgbClr val="FDFDFC"/>
              </a:buClr>
              <a:buFont typeface="Arial MT"/>
              <a:buChar char="•"/>
              <a:tabLst>
                <a:tab pos="297815" algn="l"/>
                <a:tab pos="298450" algn="l"/>
              </a:tabLst>
            </a:pPr>
            <a:r>
              <a:rPr lang="en-US" sz="1800" spc="-75" dirty="0">
                <a:solidFill>
                  <a:srgbClr val="FCFBFA"/>
                </a:solidFill>
                <a:latin typeface="Verdana"/>
                <a:cs typeface="Verdana"/>
              </a:rPr>
              <a:t>Visualization</a:t>
            </a:r>
            <a:r>
              <a:rPr lang="en-US" sz="1800" spc="-200" dirty="0">
                <a:solidFill>
                  <a:srgbClr val="FCFBFA"/>
                </a:solidFill>
                <a:latin typeface="Verdana"/>
                <a:cs typeface="Verdana"/>
              </a:rPr>
              <a:t> </a:t>
            </a:r>
            <a:r>
              <a:rPr lang="en-US" sz="1800" spc="-25" dirty="0">
                <a:solidFill>
                  <a:srgbClr val="FCFBFA"/>
                </a:solidFill>
                <a:latin typeface="Verdana"/>
                <a:cs typeface="Verdana"/>
              </a:rPr>
              <a:t>of</a:t>
            </a:r>
            <a:r>
              <a:rPr lang="en-US" sz="1800" spc="-195" dirty="0">
                <a:solidFill>
                  <a:srgbClr val="FCFBFA"/>
                </a:solidFill>
                <a:latin typeface="Verdana"/>
                <a:cs typeface="Verdana"/>
              </a:rPr>
              <a:t> </a:t>
            </a:r>
            <a:r>
              <a:rPr lang="en-US" sz="1800" spc="-95" dirty="0">
                <a:solidFill>
                  <a:srgbClr val="FCFBFA"/>
                </a:solidFill>
                <a:latin typeface="Verdana"/>
                <a:cs typeface="Verdana"/>
              </a:rPr>
              <a:t>the</a:t>
            </a:r>
            <a:r>
              <a:rPr lang="en-US" sz="1800" spc="-190" dirty="0">
                <a:solidFill>
                  <a:srgbClr val="FCFBFA"/>
                </a:solidFill>
                <a:latin typeface="Verdana"/>
                <a:cs typeface="Verdana"/>
              </a:rPr>
              <a:t> </a:t>
            </a:r>
            <a:r>
              <a:rPr lang="en-US" sz="1800" spc="-95" dirty="0">
                <a:solidFill>
                  <a:srgbClr val="FCFBFA"/>
                </a:solidFill>
                <a:latin typeface="Verdana"/>
                <a:cs typeface="Verdana"/>
              </a:rPr>
              <a:t>page</a:t>
            </a:r>
            <a:r>
              <a:rPr lang="en-US" sz="1800" spc="-190" dirty="0">
                <a:solidFill>
                  <a:srgbClr val="FCFBFA"/>
                </a:solidFill>
                <a:latin typeface="Verdana"/>
                <a:cs typeface="Verdana"/>
              </a:rPr>
              <a:t> </a:t>
            </a:r>
            <a:r>
              <a:rPr lang="en-US" sz="1800" spc="-80" dirty="0">
                <a:solidFill>
                  <a:srgbClr val="FCFBFA"/>
                </a:solidFill>
                <a:latin typeface="Verdana"/>
                <a:cs typeface="Verdana"/>
              </a:rPr>
              <a:t>within</a:t>
            </a:r>
            <a:r>
              <a:rPr lang="en-US" sz="1800" spc="-195" dirty="0">
                <a:solidFill>
                  <a:srgbClr val="FCFBFA"/>
                </a:solidFill>
                <a:latin typeface="Verdana"/>
                <a:cs typeface="Verdana"/>
              </a:rPr>
              <a:t> </a:t>
            </a:r>
            <a:r>
              <a:rPr lang="en-US" sz="1800" spc="-95" dirty="0">
                <a:solidFill>
                  <a:srgbClr val="FCFBFA"/>
                </a:solidFill>
                <a:latin typeface="Verdana"/>
                <a:cs typeface="Verdana"/>
              </a:rPr>
              <a:t>the</a:t>
            </a:r>
            <a:r>
              <a:rPr lang="en-US" sz="1800" spc="-190" dirty="0">
                <a:solidFill>
                  <a:srgbClr val="FCFBFA"/>
                </a:solidFill>
                <a:latin typeface="Verdana"/>
                <a:cs typeface="Verdana"/>
              </a:rPr>
              <a:t> </a:t>
            </a:r>
            <a:r>
              <a:rPr lang="en-US" sz="1800" spc="-90" dirty="0">
                <a:solidFill>
                  <a:srgbClr val="FCFBFA"/>
                </a:solidFill>
                <a:latin typeface="Verdana"/>
                <a:cs typeface="Verdana"/>
              </a:rPr>
              <a:t>Grid</a:t>
            </a:r>
            <a:r>
              <a:rPr lang="en-US" sz="1800" spc="-195" dirty="0">
                <a:solidFill>
                  <a:srgbClr val="FCFBFA"/>
                </a:solidFill>
                <a:latin typeface="Verdana"/>
                <a:cs typeface="Verdana"/>
              </a:rPr>
              <a:t> </a:t>
            </a:r>
            <a:r>
              <a:rPr lang="en-US" sz="1800" spc="-105" dirty="0">
                <a:solidFill>
                  <a:srgbClr val="FCFBFA"/>
                </a:solidFill>
                <a:latin typeface="Verdana"/>
                <a:cs typeface="Verdana"/>
              </a:rPr>
              <a:t>Layout,</a:t>
            </a:r>
            <a:r>
              <a:rPr lang="en-US" sz="1800" spc="-195" dirty="0">
                <a:solidFill>
                  <a:srgbClr val="FCFBFA"/>
                </a:solidFill>
                <a:latin typeface="Verdana"/>
                <a:cs typeface="Verdana"/>
              </a:rPr>
              <a:t> </a:t>
            </a:r>
            <a:r>
              <a:rPr lang="en-US" sz="1800" spc="-85" dirty="0">
                <a:solidFill>
                  <a:srgbClr val="FCFBFA"/>
                </a:solidFill>
                <a:latin typeface="Verdana"/>
                <a:cs typeface="Verdana"/>
              </a:rPr>
              <a:t>and</a:t>
            </a:r>
            <a:r>
              <a:rPr lang="en-US" sz="1800" spc="-190" dirty="0">
                <a:solidFill>
                  <a:srgbClr val="FCFBFA"/>
                </a:solidFill>
                <a:latin typeface="Verdana"/>
                <a:cs typeface="Verdana"/>
              </a:rPr>
              <a:t> </a:t>
            </a:r>
            <a:r>
              <a:rPr lang="en-US" sz="1800" spc="-90" dirty="0">
                <a:solidFill>
                  <a:srgbClr val="FCFBFA"/>
                </a:solidFill>
                <a:latin typeface="Verdana"/>
                <a:cs typeface="Verdana"/>
              </a:rPr>
              <a:t>associated</a:t>
            </a:r>
            <a:r>
              <a:rPr lang="en-US" sz="1800" spc="-190" dirty="0">
                <a:solidFill>
                  <a:srgbClr val="FCFBFA"/>
                </a:solidFill>
                <a:latin typeface="Verdana"/>
                <a:cs typeface="Verdana"/>
              </a:rPr>
              <a:t> </a:t>
            </a:r>
            <a:r>
              <a:rPr lang="en-US" sz="1800" spc="-130" dirty="0">
                <a:solidFill>
                  <a:srgbClr val="FCFBFA"/>
                </a:solidFill>
                <a:latin typeface="Verdana"/>
                <a:cs typeface="Verdana"/>
              </a:rPr>
              <a:t>Gallery,</a:t>
            </a:r>
            <a:r>
              <a:rPr lang="en-US" sz="1800" spc="-195" dirty="0">
                <a:solidFill>
                  <a:srgbClr val="FCFBFA"/>
                </a:solidFill>
                <a:latin typeface="Verdana"/>
                <a:cs typeface="Verdana"/>
              </a:rPr>
              <a:t> </a:t>
            </a:r>
            <a:r>
              <a:rPr lang="en-US" sz="1800" spc="-75" dirty="0">
                <a:solidFill>
                  <a:srgbClr val="FCFBFA"/>
                </a:solidFill>
                <a:latin typeface="Verdana"/>
                <a:cs typeface="Verdana"/>
              </a:rPr>
              <a:t>allowing</a:t>
            </a:r>
            <a:r>
              <a:rPr lang="en-US" sz="1800" spc="-190" dirty="0">
                <a:solidFill>
                  <a:srgbClr val="FCFBFA"/>
                </a:solidFill>
                <a:latin typeface="Verdana"/>
                <a:cs typeface="Verdana"/>
              </a:rPr>
              <a:t> </a:t>
            </a:r>
            <a:r>
              <a:rPr lang="en-US" sz="1800" spc="-90" dirty="0">
                <a:solidFill>
                  <a:srgbClr val="FCFBFA"/>
                </a:solidFill>
                <a:latin typeface="Verdana"/>
                <a:cs typeface="Verdana"/>
              </a:rPr>
              <a:t>you</a:t>
            </a:r>
            <a:r>
              <a:rPr lang="en-US" sz="1800" spc="-190" dirty="0">
                <a:solidFill>
                  <a:srgbClr val="FCFBFA"/>
                </a:solidFill>
                <a:latin typeface="Verdana"/>
                <a:cs typeface="Verdana"/>
              </a:rPr>
              <a:t> </a:t>
            </a:r>
            <a:r>
              <a:rPr lang="en-US" sz="1800" spc="-85" dirty="0">
                <a:solidFill>
                  <a:srgbClr val="FCFBFA"/>
                </a:solidFill>
                <a:latin typeface="Verdana"/>
                <a:cs typeface="Verdana"/>
              </a:rPr>
              <a:t>to</a:t>
            </a:r>
            <a:r>
              <a:rPr lang="en-US" sz="1800" spc="-195" dirty="0">
                <a:solidFill>
                  <a:srgbClr val="FCFBFA"/>
                </a:solidFill>
                <a:latin typeface="Verdana"/>
                <a:cs typeface="Verdana"/>
              </a:rPr>
              <a:t> </a:t>
            </a:r>
            <a:r>
              <a:rPr lang="en-US" sz="1800" spc="-100" dirty="0">
                <a:solidFill>
                  <a:srgbClr val="FCFBFA"/>
                </a:solidFill>
                <a:latin typeface="Verdana"/>
                <a:cs typeface="Verdana"/>
              </a:rPr>
              <a:t>drag</a:t>
            </a:r>
            <a:r>
              <a:rPr lang="en-US" sz="1800" spc="-190" dirty="0">
                <a:solidFill>
                  <a:srgbClr val="FCFBFA"/>
                </a:solidFill>
                <a:latin typeface="Verdana"/>
                <a:cs typeface="Verdana"/>
              </a:rPr>
              <a:t> </a:t>
            </a:r>
            <a:r>
              <a:rPr lang="en-US" sz="1800" spc="-85" dirty="0">
                <a:solidFill>
                  <a:srgbClr val="FCFBFA"/>
                </a:solidFill>
                <a:latin typeface="Verdana"/>
                <a:cs typeface="Verdana"/>
              </a:rPr>
              <a:t>and </a:t>
            </a:r>
            <a:r>
              <a:rPr lang="en-US" sz="1800" spc="-615" dirty="0">
                <a:solidFill>
                  <a:srgbClr val="FCFBFA"/>
                </a:solidFill>
                <a:latin typeface="Verdana"/>
                <a:cs typeface="Verdana"/>
              </a:rPr>
              <a:t> </a:t>
            </a:r>
            <a:r>
              <a:rPr lang="en-US" sz="1800" spc="-80" dirty="0">
                <a:solidFill>
                  <a:srgbClr val="FCFBFA"/>
                </a:solidFill>
                <a:latin typeface="Verdana"/>
                <a:cs typeface="Verdana"/>
              </a:rPr>
              <a:t>drop</a:t>
            </a:r>
            <a:r>
              <a:rPr lang="en-US" sz="1800" spc="-200" dirty="0">
                <a:solidFill>
                  <a:srgbClr val="FCFBFA"/>
                </a:solidFill>
                <a:latin typeface="Verdana"/>
                <a:cs typeface="Verdana"/>
              </a:rPr>
              <a:t> </a:t>
            </a:r>
            <a:r>
              <a:rPr lang="en-US" sz="1800" spc="-85" dirty="0">
                <a:solidFill>
                  <a:srgbClr val="FCFBFA"/>
                </a:solidFill>
                <a:latin typeface="Verdana"/>
                <a:cs typeface="Verdana"/>
              </a:rPr>
              <a:t>components</a:t>
            </a:r>
            <a:endParaRPr lang="en-US" sz="1800" dirty="0">
              <a:latin typeface="Verdana"/>
              <a:cs typeface="Verdana"/>
            </a:endParaRPr>
          </a:p>
          <a:p>
            <a:pPr>
              <a:lnSpc>
                <a:spcPct val="100000"/>
              </a:lnSpc>
              <a:spcBef>
                <a:spcPts val="35"/>
              </a:spcBef>
              <a:buClr>
                <a:srgbClr val="FDFDFC"/>
              </a:buClr>
              <a:buFont typeface="Arial MT"/>
              <a:buChar char="•"/>
            </a:pPr>
            <a:endParaRPr lang="en-US" sz="2350" dirty="0">
              <a:latin typeface="Verdana"/>
              <a:cs typeface="Verdana"/>
            </a:endParaRPr>
          </a:p>
          <a:p>
            <a:pPr marL="298450" indent="-285750">
              <a:lnSpc>
                <a:spcPct val="100000"/>
              </a:lnSpc>
              <a:buClr>
                <a:srgbClr val="FDFDFC"/>
              </a:buClr>
              <a:buFont typeface="Arial MT"/>
              <a:buChar char="•"/>
              <a:tabLst>
                <a:tab pos="297815" algn="l"/>
                <a:tab pos="298450" algn="l"/>
              </a:tabLst>
            </a:pPr>
            <a:r>
              <a:rPr lang="en-US" sz="1800" spc="-90" dirty="0">
                <a:solidFill>
                  <a:srgbClr val="FCFBFA"/>
                </a:solidFill>
                <a:latin typeface="Verdana"/>
                <a:cs typeface="Verdana"/>
              </a:rPr>
              <a:t>Update</a:t>
            </a:r>
            <a:r>
              <a:rPr lang="en-US" sz="1800" spc="-190" dirty="0">
                <a:solidFill>
                  <a:srgbClr val="FCFBFA"/>
                </a:solidFill>
                <a:latin typeface="Verdana"/>
                <a:cs typeface="Verdana"/>
              </a:rPr>
              <a:t> </a:t>
            </a:r>
            <a:r>
              <a:rPr lang="en-US" sz="1800" spc="-85" dirty="0">
                <a:solidFill>
                  <a:srgbClr val="FCFBFA"/>
                </a:solidFill>
                <a:latin typeface="Verdana"/>
                <a:cs typeface="Verdana"/>
              </a:rPr>
              <a:t>multiple</a:t>
            </a:r>
            <a:r>
              <a:rPr lang="en-US" sz="1800" spc="-185" dirty="0">
                <a:solidFill>
                  <a:srgbClr val="FCFBFA"/>
                </a:solidFill>
                <a:latin typeface="Verdana"/>
                <a:cs typeface="Verdana"/>
              </a:rPr>
              <a:t> </a:t>
            </a:r>
            <a:r>
              <a:rPr lang="en-US" sz="1800" spc="-95" dirty="0">
                <a:solidFill>
                  <a:srgbClr val="FCFBFA"/>
                </a:solidFill>
                <a:latin typeface="Verdana"/>
                <a:cs typeface="Verdana"/>
              </a:rPr>
              <a:t>attributes</a:t>
            </a:r>
            <a:r>
              <a:rPr lang="en-US" sz="1800" spc="-190" dirty="0">
                <a:solidFill>
                  <a:srgbClr val="FCFBFA"/>
                </a:solidFill>
                <a:latin typeface="Verdana"/>
                <a:cs typeface="Verdana"/>
              </a:rPr>
              <a:t> </a:t>
            </a:r>
            <a:r>
              <a:rPr lang="en-US" sz="1800" spc="-85" dirty="0">
                <a:solidFill>
                  <a:srgbClr val="FCFBFA"/>
                </a:solidFill>
                <a:latin typeface="Verdana"/>
                <a:cs typeface="Verdana"/>
              </a:rPr>
              <a:t>without</a:t>
            </a:r>
            <a:r>
              <a:rPr lang="en-US" sz="1800" spc="-190" dirty="0">
                <a:solidFill>
                  <a:srgbClr val="FCFBFA"/>
                </a:solidFill>
                <a:latin typeface="Verdana"/>
                <a:cs typeface="Verdana"/>
              </a:rPr>
              <a:t> </a:t>
            </a:r>
            <a:r>
              <a:rPr lang="en-US" sz="1800" spc="-90" dirty="0">
                <a:solidFill>
                  <a:srgbClr val="FCFBFA"/>
                </a:solidFill>
                <a:latin typeface="Verdana"/>
                <a:cs typeface="Verdana"/>
              </a:rPr>
              <a:t>leaving</a:t>
            </a:r>
            <a:r>
              <a:rPr lang="en-US" sz="1800" spc="-185" dirty="0">
                <a:solidFill>
                  <a:srgbClr val="FCFBFA"/>
                </a:solidFill>
                <a:latin typeface="Verdana"/>
                <a:cs typeface="Verdana"/>
              </a:rPr>
              <a:t> </a:t>
            </a:r>
            <a:r>
              <a:rPr lang="en-US" sz="1800" spc="-95" dirty="0">
                <a:solidFill>
                  <a:srgbClr val="FCFBFA"/>
                </a:solidFill>
                <a:latin typeface="Verdana"/>
                <a:cs typeface="Verdana"/>
              </a:rPr>
              <a:t>the</a:t>
            </a:r>
            <a:r>
              <a:rPr lang="en-US" sz="1800" spc="-185" dirty="0">
                <a:solidFill>
                  <a:srgbClr val="FCFBFA"/>
                </a:solidFill>
                <a:latin typeface="Verdana"/>
                <a:cs typeface="Verdana"/>
              </a:rPr>
              <a:t> </a:t>
            </a:r>
            <a:r>
              <a:rPr lang="en-US" sz="1800" spc="-95" dirty="0">
                <a:solidFill>
                  <a:srgbClr val="FCFBFA"/>
                </a:solidFill>
                <a:latin typeface="Verdana"/>
                <a:cs typeface="Verdana"/>
              </a:rPr>
              <a:t>page</a:t>
            </a:r>
            <a:r>
              <a:rPr lang="en-US" sz="1800" spc="-185" dirty="0">
                <a:solidFill>
                  <a:srgbClr val="FCFBFA"/>
                </a:solidFill>
                <a:latin typeface="Verdana"/>
                <a:cs typeface="Verdana"/>
              </a:rPr>
              <a:t> </a:t>
            </a:r>
            <a:r>
              <a:rPr lang="en-US" sz="1800" spc="-60" dirty="0">
                <a:solidFill>
                  <a:srgbClr val="FCFBFA"/>
                </a:solidFill>
                <a:latin typeface="Verdana"/>
                <a:cs typeface="Verdana"/>
              </a:rPr>
              <a:t>in</a:t>
            </a:r>
            <a:r>
              <a:rPr lang="en-US" sz="1800" spc="-190" dirty="0">
                <a:solidFill>
                  <a:srgbClr val="FCFBFA"/>
                </a:solidFill>
                <a:latin typeface="Verdana"/>
                <a:cs typeface="Verdana"/>
              </a:rPr>
              <a:t> </a:t>
            </a:r>
            <a:r>
              <a:rPr lang="en-US" sz="1800" spc="-95" dirty="0">
                <a:solidFill>
                  <a:srgbClr val="FCFBFA"/>
                </a:solidFill>
                <a:latin typeface="Verdana"/>
                <a:cs typeface="Verdana"/>
              </a:rPr>
              <a:t>the</a:t>
            </a:r>
            <a:r>
              <a:rPr lang="en-US" sz="1800" spc="-185" dirty="0">
                <a:solidFill>
                  <a:srgbClr val="FCFBFA"/>
                </a:solidFill>
                <a:latin typeface="Verdana"/>
                <a:cs typeface="Verdana"/>
              </a:rPr>
              <a:t> </a:t>
            </a:r>
            <a:r>
              <a:rPr lang="en-US" sz="1800" spc="-80" dirty="0">
                <a:solidFill>
                  <a:srgbClr val="FCFBFA"/>
                </a:solidFill>
                <a:latin typeface="Verdana"/>
                <a:cs typeface="Verdana"/>
              </a:rPr>
              <a:t>Property</a:t>
            </a:r>
            <a:r>
              <a:rPr lang="en-US" sz="1800" spc="-185" dirty="0">
                <a:solidFill>
                  <a:srgbClr val="FCFBFA"/>
                </a:solidFill>
                <a:latin typeface="Verdana"/>
                <a:cs typeface="Verdana"/>
              </a:rPr>
              <a:t> </a:t>
            </a:r>
            <a:r>
              <a:rPr lang="en-US" sz="1800" spc="-80" dirty="0">
                <a:solidFill>
                  <a:srgbClr val="FCFBFA"/>
                </a:solidFill>
                <a:latin typeface="Verdana"/>
                <a:cs typeface="Verdana"/>
              </a:rPr>
              <a:t>Editor</a:t>
            </a:r>
            <a:endParaRPr lang="en-US" sz="1800" dirty="0">
              <a:latin typeface="Verdana"/>
              <a:cs typeface="Verdana"/>
            </a:endParaRPr>
          </a:p>
          <a:p>
            <a:pPr>
              <a:lnSpc>
                <a:spcPct val="100000"/>
              </a:lnSpc>
              <a:spcBef>
                <a:spcPts val="45"/>
              </a:spcBef>
              <a:buClr>
                <a:srgbClr val="FDFDFC"/>
              </a:buClr>
              <a:buFont typeface="Arial MT"/>
              <a:buChar char="•"/>
            </a:pPr>
            <a:endParaRPr lang="en-US" sz="2550" dirty="0">
              <a:latin typeface="Verdana"/>
              <a:cs typeface="Verdana"/>
            </a:endParaRPr>
          </a:p>
          <a:p>
            <a:pPr marL="298450" indent="-285750">
              <a:lnSpc>
                <a:spcPct val="100000"/>
              </a:lnSpc>
              <a:buClr>
                <a:srgbClr val="FDFDFC"/>
              </a:buClr>
              <a:buFont typeface="Arial MT"/>
              <a:buChar char="•"/>
              <a:tabLst>
                <a:tab pos="297815" algn="l"/>
                <a:tab pos="298450" algn="l"/>
              </a:tabLst>
            </a:pPr>
            <a:r>
              <a:rPr lang="en-US" sz="1800" spc="-85" dirty="0">
                <a:solidFill>
                  <a:srgbClr val="FCFBFA"/>
                </a:solidFill>
                <a:latin typeface="Verdana"/>
                <a:cs typeface="Verdana"/>
              </a:rPr>
              <a:t>Advanced</a:t>
            </a:r>
            <a:r>
              <a:rPr lang="en-US" sz="1800" spc="-195" dirty="0">
                <a:solidFill>
                  <a:srgbClr val="FCFBFA"/>
                </a:solidFill>
                <a:latin typeface="Verdana"/>
                <a:cs typeface="Verdana"/>
              </a:rPr>
              <a:t> </a:t>
            </a:r>
            <a:r>
              <a:rPr lang="en-US" sz="1800" spc="-90" dirty="0">
                <a:solidFill>
                  <a:srgbClr val="FCFBFA"/>
                </a:solidFill>
                <a:latin typeface="Verdana"/>
                <a:cs typeface="Verdana"/>
              </a:rPr>
              <a:t>Code</a:t>
            </a:r>
            <a:r>
              <a:rPr lang="en-US" sz="1800" spc="-185" dirty="0">
                <a:solidFill>
                  <a:srgbClr val="FCFBFA"/>
                </a:solidFill>
                <a:latin typeface="Verdana"/>
                <a:cs typeface="Verdana"/>
              </a:rPr>
              <a:t> </a:t>
            </a:r>
            <a:r>
              <a:rPr lang="en-US" sz="1800" spc="-80" dirty="0">
                <a:solidFill>
                  <a:srgbClr val="FCFBFA"/>
                </a:solidFill>
                <a:latin typeface="Verdana"/>
                <a:cs typeface="Verdana"/>
              </a:rPr>
              <a:t>Editor</a:t>
            </a:r>
            <a:r>
              <a:rPr lang="en-US" sz="1800" spc="-200" dirty="0">
                <a:solidFill>
                  <a:srgbClr val="FCFBFA"/>
                </a:solidFill>
                <a:latin typeface="Verdana"/>
                <a:cs typeface="Verdana"/>
              </a:rPr>
              <a:t> </a:t>
            </a:r>
            <a:r>
              <a:rPr lang="en-US" sz="1800" spc="-75" dirty="0">
                <a:solidFill>
                  <a:srgbClr val="FCFBFA"/>
                </a:solidFill>
                <a:latin typeface="Verdana"/>
                <a:cs typeface="Verdana"/>
              </a:rPr>
              <a:t>for</a:t>
            </a:r>
            <a:r>
              <a:rPr lang="en-US" sz="1800" spc="-200" dirty="0">
                <a:solidFill>
                  <a:srgbClr val="FCFBFA"/>
                </a:solidFill>
                <a:latin typeface="Verdana"/>
                <a:cs typeface="Verdana"/>
              </a:rPr>
              <a:t> </a:t>
            </a:r>
            <a:r>
              <a:rPr lang="en-US" sz="1800" spc="-65" dirty="0">
                <a:solidFill>
                  <a:srgbClr val="FCFBFA"/>
                </a:solidFill>
                <a:latin typeface="Verdana"/>
                <a:cs typeface="Verdana"/>
              </a:rPr>
              <a:t>defining</a:t>
            </a:r>
            <a:r>
              <a:rPr lang="en-US" sz="1800" spc="-185" dirty="0">
                <a:solidFill>
                  <a:srgbClr val="FCFBFA"/>
                </a:solidFill>
                <a:latin typeface="Verdana"/>
                <a:cs typeface="Verdana"/>
              </a:rPr>
              <a:t> </a:t>
            </a:r>
            <a:r>
              <a:rPr lang="en-US" sz="1800" spc="-125" dirty="0">
                <a:solidFill>
                  <a:srgbClr val="FCFBFA"/>
                </a:solidFill>
                <a:latin typeface="Verdana"/>
                <a:cs typeface="Verdana"/>
              </a:rPr>
              <a:t>SQL,</a:t>
            </a:r>
            <a:r>
              <a:rPr lang="en-US" sz="1800" spc="-190" dirty="0">
                <a:solidFill>
                  <a:srgbClr val="FCFBFA"/>
                </a:solidFill>
                <a:latin typeface="Verdana"/>
                <a:cs typeface="Verdana"/>
              </a:rPr>
              <a:t> </a:t>
            </a:r>
            <a:r>
              <a:rPr lang="en-US" sz="1800" spc="-35" dirty="0">
                <a:solidFill>
                  <a:srgbClr val="FCFBFA"/>
                </a:solidFill>
                <a:latin typeface="Verdana"/>
                <a:cs typeface="Verdana"/>
              </a:rPr>
              <a:t>HTML,</a:t>
            </a:r>
            <a:r>
              <a:rPr lang="en-US" sz="1800" spc="-195" dirty="0">
                <a:solidFill>
                  <a:srgbClr val="FCFBFA"/>
                </a:solidFill>
                <a:latin typeface="Verdana"/>
                <a:cs typeface="Verdana"/>
              </a:rPr>
              <a:t> </a:t>
            </a:r>
            <a:r>
              <a:rPr lang="en-US" sz="1800" spc="-170" dirty="0">
                <a:solidFill>
                  <a:srgbClr val="FCFBFA"/>
                </a:solidFill>
                <a:latin typeface="Verdana"/>
                <a:cs typeface="Verdana"/>
              </a:rPr>
              <a:t>CSS</a:t>
            </a:r>
            <a:r>
              <a:rPr lang="en-US" sz="1800" spc="-190" dirty="0">
                <a:solidFill>
                  <a:srgbClr val="FCFBFA"/>
                </a:solidFill>
                <a:latin typeface="Verdana"/>
                <a:cs typeface="Verdana"/>
              </a:rPr>
              <a:t> </a:t>
            </a:r>
            <a:r>
              <a:rPr lang="en-US" sz="1800" spc="-85" dirty="0">
                <a:solidFill>
                  <a:srgbClr val="FCFBFA"/>
                </a:solidFill>
                <a:latin typeface="Verdana"/>
                <a:cs typeface="Verdana"/>
              </a:rPr>
              <a:t>and</a:t>
            </a:r>
            <a:r>
              <a:rPr lang="en-US" sz="1800" spc="-195" dirty="0">
                <a:solidFill>
                  <a:srgbClr val="FCFBFA"/>
                </a:solidFill>
                <a:latin typeface="Verdana"/>
                <a:cs typeface="Verdana"/>
              </a:rPr>
              <a:t> </a:t>
            </a:r>
            <a:r>
              <a:rPr lang="en-US" sz="1800" spc="-110" dirty="0">
                <a:solidFill>
                  <a:srgbClr val="FCFBFA"/>
                </a:solidFill>
                <a:latin typeface="Verdana"/>
                <a:cs typeface="Verdana"/>
              </a:rPr>
              <a:t>text</a:t>
            </a:r>
            <a:r>
              <a:rPr lang="en-US" sz="1800" spc="-185" dirty="0">
                <a:solidFill>
                  <a:srgbClr val="FCFBFA"/>
                </a:solidFill>
                <a:latin typeface="Verdana"/>
                <a:cs typeface="Verdana"/>
              </a:rPr>
              <a:t> </a:t>
            </a:r>
            <a:r>
              <a:rPr lang="en-US" sz="1800" spc="-75" dirty="0">
                <a:solidFill>
                  <a:srgbClr val="FCFBFA"/>
                </a:solidFill>
                <a:latin typeface="Verdana"/>
                <a:cs typeface="Verdana"/>
              </a:rPr>
              <a:t>sections</a:t>
            </a:r>
            <a:endParaRPr lang="en-US" sz="1800" dirty="0">
              <a:latin typeface="Verdana"/>
              <a:cs typeface="Verdana"/>
            </a:endParaRPr>
          </a:p>
          <a:p>
            <a:pPr>
              <a:lnSpc>
                <a:spcPct val="100000"/>
              </a:lnSpc>
              <a:spcBef>
                <a:spcPts val="45"/>
              </a:spcBef>
              <a:buClr>
                <a:srgbClr val="FDFDFC"/>
              </a:buClr>
              <a:buFont typeface="Arial MT"/>
              <a:buChar char="•"/>
            </a:pPr>
            <a:endParaRPr lang="en-US" sz="2550" dirty="0">
              <a:latin typeface="Verdana"/>
              <a:cs typeface="Verdana"/>
            </a:endParaRPr>
          </a:p>
          <a:p>
            <a:pPr marL="298450" indent="-285750">
              <a:lnSpc>
                <a:spcPct val="100000"/>
              </a:lnSpc>
              <a:buClr>
                <a:srgbClr val="FDFDFC"/>
              </a:buClr>
              <a:buFont typeface="Arial MT"/>
              <a:buChar char="•"/>
              <a:tabLst>
                <a:tab pos="297815" algn="l"/>
                <a:tab pos="298450" algn="l"/>
              </a:tabLst>
            </a:pPr>
            <a:r>
              <a:rPr lang="en-US" sz="1800" spc="-70" dirty="0">
                <a:solidFill>
                  <a:srgbClr val="FCFBFA"/>
                </a:solidFill>
                <a:latin typeface="Verdana"/>
                <a:cs typeface="Verdana"/>
              </a:rPr>
              <a:t>H</a:t>
            </a:r>
            <a:r>
              <a:rPr lang="en-US" sz="1800" spc="-25" dirty="0">
                <a:solidFill>
                  <a:srgbClr val="FCFBFA"/>
                </a:solidFill>
                <a:latin typeface="Verdana"/>
                <a:cs typeface="Verdana"/>
              </a:rPr>
              <a:t>i</a:t>
            </a:r>
            <a:r>
              <a:rPr lang="en-US" sz="1800" spc="-80" dirty="0">
                <a:solidFill>
                  <a:srgbClr val="FCFBFA"/>
                </a:solidFill>
                <a:latin typeface="Verdana"/>
                <a:cs typeface="Verdana"/>
              </a:rPr>
              <a:t>g</a:t>
            </a:r>
            <a:r>
              <a:rPr lang="en-US" sz="1800" spc="-65" dirty="0">
                <a:solidFill>
                  <a:srgbClr val="FCFBFA"/>
                </a:solidFill>
                <a:latin typeface="Verdana"/>
                <a:cs typeface="Verdana"/>
              </a:rPr>
              <a:t>h</a:t>
            </a:r>
            <a:r>
              <a:rPr lang="en-US" sz="1800" spc="-60" dirty="0">
                <a:solidFill>
                  <a:srgbClr val="FCFBFA"/>
                </a:solidFill>
                <a:latin typeface="Verdana"/>
                <a:cs typeface="Verdana"/>
              </a:rPr>
              <a:t>l</a:t>
            </a:r>
            <a:r>
              <a:rPr lang="en-US" sz="1800" spc="-130" dirty="0">
                <a:solidFill>
                  <a:srgbClr val="FCFBFA"/>
                </a:solidFill>
                <a:latin typeface="Verdana"/>
                <a:cs typeface="Verdana"/>
              </a:rPr>
              <a:t>y</a:t>
            </a:r>
            <a:r>
              <a:rPr lang="en-US" sz="1800" spc="-195" dirty="0">
                <a:solidFill>
                  <a:srgbClr val="FCFBFA"/>
                </a:solidFill>
                <a:latin typeface="Verdana"/>
                <a:cs typeface="Verdana"/>
              </a:rPr>
              <a:t> </a:t>
            </a:r>
            <a:r>
              <a:rPr lang="en-US" sz="1800" spc="-80" dirty="0">
                <a:solidFill>
                  <a:srgbClr val="FCFBFA"/>
                </a:solidFill>
                <a:latin typeface="Verdana"/>
                <a:cs typeface="Verdana"/>
              </a:rPr>
              <a:t>c</a:t>
            </a:r>
            <a:r>
              <a:rPr lang="en-US" sz="1800" spc="-50" dirty="0">
                <a:solidFill>
                  <a:srgbClr val="FCFBFA"/>
                </a:solidFill>
                <a:latin typeface="Verdana"/>
                <a:cs typeface="Verdana"/>
              </a:rPr>
              <a:t>o</a:t>
            </a:r>
            <a:r>
              <a:rPr lang="en-US" sz="1800" spc="-65" dirty="0">
                <a:solidFill>
                  <a:srgbClr val="FCFBFA"/>
                </a:solidFill>
                <a:latin typeface="Verdana"/>
                <a:cs typeface="Verdana"/>
              </a:rPr>
              <a:t>n</a:t>
            </a:r>
            <a:r>
              <a:rPr lang="en-US" sz="1800" spc="-35" dirty="0">
                <a:solidFill>
                  <a:srgbClr val="FCFBFA"/>
                </a:solidFill>
                <a:latin typeface="Verdana"/>
                <a:cs typeface="Verdana"/>
              </a:rPr>
              <a:t>f</a:t>
            </a:r>
            <a:r>
              <a:rPr lang="en-US" sz="1800" spc="-25" dirty="0">
                <a:solidFill>
                  <a:srgbClr val="FCFBFA"/>
                </a:solidFill>
                <a:latin typeface="Verdana"/>
                <a:cs typeface="Verdana"/>
              </a:rPr>
              <a:t>i</a:t>
            </a:r>
            <a:r>
              <a:rPr lang="en-US" sz="1800" spc="-80" dirty="0">
                <a:solidFill>
                  <a:srgbClr val="FCFBFA"/>
                </a:solidFill>
                <a:latin typeface="Verdana"/>
                <a:cs typeface="Verdana"/>
              </a:rPr>
              <a:t>gu</a:t>
            </a:r>
            <a:r>
              <a:rPr lang="en-US" sz="1800" spc="-145" dirty="0">
                <a:solidFill>
                  <a:srgbClr val="FCFBFA"/>
                </a:solidFill>
                <a:latin typeface="Verdana"/>
                <a:cs typeface="Verdana"/>
              </a:rPr>
              <a:t>r</a:t>
            </a:r>
            <a:r>
              <a:rPr lang="en-US" sz="1800" spc="-120" dirty="0">
                <a:solidFill>
                  <a:srgbClr val="FCFBFA"/>
                </a:solidFill>
                <a:latin typeface="Verdana"/>
                <a:cs typeface="Verdana"/>
              </a:rPr>
              <a:t>a</a:t>
            </a:r>
            <a:r>
              <a:rPr lang="en-US" sz="1800" spc="-110" dirty="0">
                <a:solidFill>
                  <a:srgbClr val="FCFBFA"/>
                </a:solidFill>
                <a:latin typeface="Verdana"/>
                <a:cs typeface="Verdana"/>
              </a:rPr>
              <a:t>b</a:t>
            </a:r>
            <a:r>
              <a:rPr lang="en-US" sz="1800" spc="-60" dirty="0">
                <a:solidFill>
                  <a:srgbClr val="FCFBFA"/>
                </a:solidFill>
                <a:latin typeface="Verdana"/>
                <a:cs typeface="Verdana"/>
              </a:rPr>
              <a:t>l</a:t>
            </a:r>
            <a:r>
              <a:rPr lang="en-US" sz="1800" spc="-114" dirty="0">
                <a:solidFill>
                  <a:srgbClr val="FCFBFA"/>
                </a:solidFill>
                <a:latin typeface="Verdana"/>
                <a:cs typeface="Verdana"/>
              </a:rPr>
              <a:t>e</a:t>
            </a:r>
            <a:r>
              <a:rPr lang="en-US" sz="1800" spc="-195" dirty="0">
                <a:solidFill>
                  <a:srgbClr val="FCFBFA"/>
                </a:solidFill>
                <a:latin typeface="Verdana"/>
                <a:cs typeface="Verdana"/>
              </a:rPr>
              <a:t> </a:t>
            </a:r>
            <a:r>
              <a:rPr lang="en-US" sz="1800" spc="-80" dirty="0">
                <a:solidFill>
                  <a:srgbClr val="FCFBFA"/>
                </a:solidFill>
                <a:latin typeface="Verdana"/>
                <a:cs typeface="Verdana"/>
              </a:rPr>
              <a:t>u</a:t>
            </a:r>
            <a:r>
              <a:rPr lang="en-US" sz="1800" spc="-105" dirty="0">
                <a:solidFill>
                  <a:srgbClr val="FCFBFA"/>
                </a:solidFill>
                <a:latin typeface="Verdana"/>
                <a:cs typeface="Verdana"/>
              </a:rPr>
              <a:t>s</a:t>
            </a:r>
            <a:r>
              <a:rPr lang="en-US" sz="1800" spc="-114" dirty="0">
                <a:solidFill>
                  <a:srgbClr val="FCFBFA"/>
                </a:solidFill>
                <a:latin typeface="Verdana"/>
                <a:cs typeface="Verdana"/>
              </a:rPr>
              <a:t>e</a:t>
            </a:r>
            <a:r>
              <a:rPr lang="en-US" sz="1800" spc="-105" dirty="0">
                <a:solidFill>
                  <a:srgbClr val="FCFBFA"/>
                </a:solidFill>
                <a:latin typeface="Verdana"/>
                <a:cs typeface="Verdana"/>
              </a:rPr>
              <a:t>r</a:t>
            </a:r>
            <a:r>
              <a:rPr lang="en-US" sz="1800" spc="-200" dirty="0">
                <a:solidFill>
                  <a:srgbClr val="FCFBFA"/>
                </a:solidFill>
                <a:latin typeface="Verdana"/>
                <a:cs typeface="Verdana"/>
              </a:rPr>
              <a:t> </a:t>
            </a:r>
            <a:r>
              <a:rPr lang="en-US" sz="1800" spc="-50" dirty="0">
                <a:solidFill>
                  <a:srgbClr val="FCFBFA"/>
                </a:solidFill>
                <a:latin typeface="Verdana"/>
                <a:cs typeface="Verdana"/>
              </a:rPr>
              <a:t>i</a:t>
            </a:r>
            <a:r>
              <a:rPr lang="en-US" sz="1800" spc="-65" dirty="0">
                <a:solidFill>
                  <a:srgbClr val="FCFBFA"/>
                </a:solidFill>
                <a:latin typeface="Verdana"/>
                <a:cs typeface="Verdana"/>
              </a:rPr>
              <a:t>n</a:t>
            </a:r>
            <a:r>
              <a:rPr lang="en-US" sz="1800" spc="-120" dirty="0">
                <a:solidFill>
                  <a:srgbClr val="FCFBFA"/>
                </a:solidFill>
                <a:latin typeface="Verdana"/>
                <a:cs typeface="Verdana"/>
              </a:rPr>
              <a:t>t</a:t>
            </a:r>
            <a:r>
              <a:rPr lang="en-US" sz="1800" spc="-114" dirty="0">
                <a:solidFill>
                  <a:srgbClr val="FCFBFA"/>
                </a:solidFill>
                <a:latin typeface="Verdana"/>
                <a:cs typeface="Verdana"/>
              </a:rPr>
              <a:t>e</a:t>
            </a:r>
            <a:r>
              <a:rPr lang="en-US" sz="1800" spc="-75" dirty="0">
                <a:solidFill>
                  <a:srgbClr val="FCFBFA"/>
                </a:solidFill>
                <a:latin typeface="Verdana"/>
                <a:cs typeface="Verdana"/>
              </a:rPr>
              <a:t>r</a:t>
            </a:r>
            <a:r>
              <a:rPr lang="en-US" sz="1800" spc="-40" dirty="0">
                <a:solidFill>
                  <a:srgbClr val="FCFBFA"/>
                </a:solidFill>
                <a:latin typeface="Verdana"/>
                <a:cs typeface="Verdana"/>
              </a:rPr>
              <a:t>f</a:t>
            </a:r>
            <a:r>
              <a:rPr lang="en-US" sz="1800" spc="-120" dirty="0">
                <a:solidFill>
                  <a:srgbClr val="FCFBFA"/>
                </a:solidFill>
                <a:latin typeface="Verdana"/>
                <a:cs typeface="Verdana"/>
              </a:rPr>
              <a:t>a</a:t>
            </a:r>
            <a:r>
              <a:rPr lang="en-US" sz="1800" spc="-80" dirty="0">
                <a:solidFill>
                  <a:srgbClr val="FCFBFA"/>
                </a:solidFill>
                <a:latin typeface="Verdana"/>
                <a:cs typeface="Verdana"/>
              </a:rPr>
              <a:t>c</a:t>
            </a:r>
            <a:r>
              <a:rPr lang="en-US" sz="1800" spc="-114" dirty="0">
                <a:solidFill>
                  <a:srgbClr val="FCFBFA"/>
                </a:solidFill>
                <a:latin typeface="Verdana"/>
                <a:cs typeface="Verdana"/>
              </a:rPr>
              <a:t>e</a:t>
            </a:r>
            <a:r>
              <a:rPr lang="en-US" sz="1800" spc="-380" dirty="0">
                <a:solidFill>
                  <a:srgbClr val="FCFBFA"/>
                </a:solidFill>
                <a:latin typeface="Verdana"/>
                <a:cs typeface="Verdana"/>
              </a:rPr>
              <a:t>:</a:t>
            </a:r>
            <a:endParaRPr lang="en-US" sz="1800" dirty="0">
              <a:latin typeface="Verdana"/>
              <a:cs typeface="Verdana"/>
            </a:endParaRPr>
          </a:p>
          <a:p>
            <a:pPr>
              <a:lnSpc>
                <a:spcPct val="100000"/>
              </a:lnSpc>
              <a:spcBef>
                <a:spcPts val="30"/>
              </a:spcBef>
              <a:buClr>
                <a:srgbClr val="FDFDFC"/>
              </a:buClr>
              <a:buFont typeface="Arial MT"/>
              <a:buChar char="•"/>
            </a:pPr>
            <a:endParaRPr lang="en-US" sz="2550" dirty="0">
              <a:latin typeface="Verdana"/>
              <a:cs typeface="Verdana"/>
            </a:endParaRPr>
          </a:p>
          <a:p>
            <a:pPr marL="664210" lvl="1" indent="-286385">
              <a:lnSpc>
                <a:spcPct val="100000"/>
              </a:lnSpc>
              <a:buClr>
                <a:srgbClr val="FDFDFC"/>
              </a:buClr>
              <a:buFont typeface="Arial MT"/>
              <a:buChar char="•"/>
              <a:tabLst>
                <a:tab pos="663575" algn="l"/>
                <a:tab pos="664210" algn="l"/>
              </a:tabLst>
            </a:pPr>
            <a:r>
              <a:rPr lang="en-US" sz="1600" spc="-85" dirty="0">
                <a:solidFill>
                  <a:srgbClr val="FCFBFA"/>
                </a:solidFill>
                <a:latin typeface="Verdana"/>
                <a:cs typeface="Verdana"/>
              </a:rPr>
              <a:t>Customize</a:t>
            </a:r>
            <a:r>
              <a:rPr lang="en-US" sz="1600" spc="-180" dirty="0">
                <a:solidFill>
                  <a:srgbClr val="FCFBFA"/>
                </a:solidFill>
                <a:latin typeface="Verdana"/>
                <a:cs typeface="Verdana"/>
              </a:rPr>
              <a:t> </a:t>
            </a:r>
            <a:r>
              <a:rPr lang="en-US" sz="1600" spc="-80" dirty="0">
                <a:solidFill>
                  <a:srgbClr val="FCFBFA"/>
                </a:solidFill>
                <a:latin typeface="Verdana"/>
                <a:cs typeface="Verdana"/>
              </a:rPr>
              <a:t>and</a:t>
            </a:r>
            <a:r>
              <a:rPr lang="en-US" sz="1600" spc="-165" dirty="0">
                <a:solidFill>
                  <a:srgbClr val="FCFBFA"/>
                </a:solidFill>
                <a:latin typeface="Verdana"/>
                <a:cs typeface="Verdana"/>
              </a:rPr>
              <a:t> </a:t>
            </a:r>
            <a:r>
              <a:rPr lang="en-US" sz="1600" spc="-75" dirty="0">
                <a:solidFill>
                  <a:srgbClr val="FCFBFA"/>
                </a:solidFill>
                <a:latin typeface="Verdana"/>
                <a:cs typeface="Verdana"/>
              </a:rPr>
              <a:t>refine</a:t>
            </a:r>
            <a:r>
              <a:rPr lang="en-US" sz="1600" spc="-180" dirty="0">
                <a:solidFill>
                  <a:srgbClr val="FCFBFA"/>
                </a:solidFill>
                <a:latin typeface="Verdana"/>
                <a:cs typeface="Verdana"/>
              </a:rPr>
              <a:t> </a:t>
            </a:r>
            <a:r>
              <a:rPr lang="en-US" sz="1600" spc="-95" dirty="0">
                <a:solidFill>
                  <a:srgbClr val="FCFBFA"/>
                </a:solidFill>
                <a:latin typeface="Verdana"/>
                <a:cs typeface="Verdana"/>
              </a:rPr>
              <a:t>view</a:t>
            </a:r>
            <a:r>
              <a:rPr lang="en-US" sz="1600" spc="-170" dirty="0">
                <a:solidFill>
                  <a:srgbClr val="FCFBFA"/>
                </a:solidFill>
                <a:latin typeface="Verdana"/>
                <a:cs typeface="Verdana"/>
              </a:rPr>
              <a:t> </a:t>
            </a:r>
            <a:r>
              <a:rPr lang="en-US" sz="1600" spc="-30" dirty="0">
                <a:solidFill>
                  <a:srgbClr val="FCFBFA"/>
                </a:solidFill>
                <a:latin typeface="Verdana"/>
                <a:cs typeface="Verdana"/>
              </a:rPr>
              <a:t>of</a:t>
            </a:r>
            <a:r>
              <a:rPr lang="en-US" sz="1600" spc="-170" dirty="0">
                <a:solidFill>
                  <a:srgbClr val="FCFBFA"/>
                </a:solidFill>
                <a:latin typeface="Verdana"/>
                <a:cs typeface="Verdana"/>
              </a:rPr>
              <a:t> </a:t>
            </a:r>
            <a:r>
              <a:rPr lang="en-US" sz="1600" spc="-90" dirty="0">
                <a:solidFill>
                  <a:srgbClr val="FCFBFA"/>
                </a:solidFill>
                <a:latin typeface="Verdana"/>
                <a:cs typeface="Verdana"/>
              </a:rPr>
              <a:t>page</a:t>
            </a:r>
            <a:r>
              <a:rPr lang="en-US" sz="1600" spc="-180" dirty="0">
                <a:solidFill>
                  <a:srgbClr val="FCFBFA"/>
                </a:solidFill>
                <a:latin typeface="Verdana"/>
                <a:cs typeface="Verdana"/>
              </a:rPr>
              <a:t> </a:t>
            </a:r>
            <a:r>
              <a:rPr lang="en-US" sz="1600" spc="-60" dirty="0">
                <a:solidFill>
                  <a:srgbClr val="FCFBFA"/>
                </a:solidFill>
                <a:latin typeface="Verdana"/>
                <a:cs typeface="Verdana"/>
              </a:rPr>
              <a:t>specific</a:t>
            </a:r>
            <a:r>
              <a:rPr lang="en-US" sz="1600" spc="-175" dirty="0">
                <a:solidFill>
                  <a:srgbClr val="FCFBFA"/>
                </a:solidFill>
                <a:latin typeface="Verdana"/>
                <a:cs typeface="Verdana"/>
              </a:rPr>
              <a:t> </a:t>
            </a:r>
            <a:r>
              <a:rPr lang="en-US" sz="1600" spc="-80" dirty="0">
                <a:solidFill>
                  <a:srgbClr val="FCFBFA"/>
                </a:solidFill>
                <a:latin typeface="Verdana"/>
                <a:cs typeface="Verdana"/>
              </a:rPr>
              <a:t>to</a:t>
            </a:r>
            <a:r>
              <a:rPr lang="en-US" sz="1600" spc="-185" dirty="0">
                <a:solidFill>
                  <a:srgbClr val="FCFBFA"/>
                </a:solidFill>
                <a:latin typeface="Verdana"/>
                <a:cs typeface="Verdana"/>
              </a:rPr>
              <a:t> </a:t>
            </a:r>
            <a:r>
              <a:rPr lang="en-US" sz="1600" spc="-95" dirty="0">
                <a:solidFill>
                  <a:srgbClr val="FCFBFA"/>
                </a:solidFill>
                <a:latin typeface="Verdana"/>
                <a:cs typeface="Verdana"/>
              </a:rPr>
              <a:t>current</a:t>
            </a:r>
            <a:r>
              <a:rPr lang="en-US" sz="1600" spc="-175" dirty="0">
                <a:solidFill>
                  <a:srgbClr val="FCFBFA"/>
                </a:solidFill>
                <a:latin typeface="Verdana"/>
                <a:cs typeface="Verdana"/>
              </a:rPr>
              <a:t> </a:t>
            </a:r>
            <a:r>
              <a:rPr lang="en-US" sz="1600" spc="-70" dirty="0">
                <a:solidFill>
                  <a:srgbClr val="FCFBFA"/>
                </a:solidFill>
                <a:latin typeface="Verdana"/>
                <a:cs typeface="Verdana"/>
              </a:rPr>
              <a:t>focus</a:t>
            </a:r>
            <a:endParaRPr lang="en-US" sz="1600" dirty="0">
              <a:latin typeface="Verdana"/>
              <a:cs typeface="Verdana"/>
            </a:endParaRPr>
          </a:p>
          <a:p>
            <a:pPr marL="664210" lvl="1" indent="-286385">
              <a:lnSpc>
                <a:spcPct val="100000"/>
              </a:lnSpc>
              <a:spcBef>
                <a:spcPts val="480"/>
              </a:spcBef>
              <a:buClr>
                <a:srgbClr val="FDFDFC"/>
              </a:buClr>
              <a:buFont typeface="Arial MT"/>
              <a:buChar char="•"/>
              <a:tabLst>
                <a:tab pos="663575" algn="l"/>
                <a:tab pos="664210" algn="l"/>
              </a:tabLst>
            </a:pPr>
            <a:r>
              <a:rPr lang="en-US" sz="1600" spc="-120" dirty="0" err="1">
                <a:solidFill>
                  <a:srgbClr val="FCFBFA"/>
                </a:solidFill>
                <a:latin typeface="Verdana"/>
                <a:cs typeface="Verdana"/>
              </a:rPr>
              <a:t>Sl</a:t>
            </a:r>
            <a:r>
              <a:rPr lang="en-US" sz="1600" spc="-45" dirty="0" err="1">
                <a:solidFill>
                  <a:srgbClr val="FCFBFA"/>
                </a:solidFill>
                <a:latin typeface="Verdana"/>
                <a:cs typeface="Verdana"/>
              </a:rPr>
              <a:t>i</a:t>
            </a:r>
            <a:r>
              <a:rPr lang="en-US" sz="1600" spc="-50" dirty="0" err="1">
                <a:solidFill>
                  <a:srgbClr val="FCFBFA"/>
                </a:solidFill>
                <a:latin typeface="Verdana"/>
                <a:cs typeface="Verdana"/>
              </a:rPr>
              <a:t>d</a:t>
            </a:r>
            <a:r>
              <a:rPr lang="en-US" sz="1600" spc="-95" dirty="0" err="1">
                <a:solidFill>
                  <a:srgbClr val="FCFBFA"/>
                </a:solidFill>
                <a:latin typeface="Verdana"/>
                <a:cs typeface="Verdana"/>
              </a:rPr>
              <a:t>e</a:t>
            </a:r>
            <a:r>
              <a:rPr lang="en-US" sz="1600" spc="-114" dirty="0" err="1">
                <a:solidFill>
                  <a:srgbClr val="FCFBFA"/>
                </a:solidFill>
                <a:latin typeface="Verdana"/>
                <a:cs typeface="Verdana"/>
              </a:rPr>
              <a:t>a</a:t>
            </a:r>
            <a:r>
              <a:rPr lang="en-US" sz="1600" spc="-95" dirty="0" err="1">
                <a:solidFill>
                  <a:srgbClr val="FCFBFA"/>
                </a:solidFill>
                <a:latin typeface="Verdana"/>
                <a:cs typeface="Verdana"/>
              </a:rPr>
              <a:t>b</a:t>
            </a:r>
            <a:r>
              <a:rPr lang="en-US" sz="1600" spc="-60" dirty="0" err="1">
                <a:solidFill>
                  <a:srgbClr val="FCFBFA"/>
                </a:solidFill>
                <a:latin typeface="Verdana"/>
                <a:cs typeface="Verdana"/>
              </a:rPr>
              <a:t>l</a:t>
            </a:r>
            <a:r>
              <a:rPr lang="en-US" sz="1600" spc="-105" dirty="0" err="1">
                <a:solidFill>
                  <a:srgbClr val="FCFBFA"/>
                </a:solidFill>
                <a:latin typeface="Verdana"/>
                <a:cs typeface="Verdana"/>
              </a:rPr>
              <a:t>e</a:t>
            </a:r>
            <a:r>
              <a:rPr lang="en-US" sz="1600" spc="-180" dirty="0">
                <a:solidFill>
                  <a:srgbClr val="FCFBFA"/>
                </a:solidFill>
                <a:latin typeface="Verdana"/>
                <a:cs typeface="Verdana"/>
              </a:rPr>
              <a:t> </a:t>
            </a:r>
            <a:r>
              <a:rPr lang="en-US" sz="1600" spc="-80" dirty="0">
                <a:solidFill>
                  <a:srgbClr val="FCFBFA"/>
                </a:solidFill>
                <a:latin typeface="Verdana"/>
                <a:cs typeface="Verdana"/>
              </a:rPr>
              <a:t>p</a:t>
            </a:r>
            <a:r>
              <a:rPr lang="en-US" sz="1600" spc="-85" dirty="0">
                <a:solidFill>
                  <a:srgbClr val="FCFBFA"/>
                </a:solidFill>
                <a:latin typeface="Verdana"/>
                <a:cs typeface="Verdana"/>
              </a:rPr>
              <a:t>a</a:t>
            </a:r>
            <a:r>
              <a:rPr lang="en-US" sz="1600" spc="-70" dirty="0">
                <a:solidFill>
                  <a:srgbClr val="FCFBFA"/>
                </a:solidFill>
                <a:latin typeface="Verdana"/>
                <a:cs typeface="Verdana"/>
              </a:rPr>
              <a:t>n</a:t>
            </a:r>
            <a:r>
              <a:rPr lang="en-US" sz="1600" spc="-110" dirty="0">
                <a:solidFill>
                  <a:srgbClr val="FCFBFA"/>
                </a:solidFill>
                <a:latin typeface="Verdana"/>
                <a:cs typeface="Verdana"/>
              </a:rPr>
              <a:t>e</a:t>
            </a:r>
            <a:r>
              <a:rPr lang="en-US" sz="1600" spc="-60" dirty="0">
                <a:solidFill>
                  <a:srgbClr val="FCFBFA"/>
                </a:solidFill>
                <a:latin typeface="Verdana"/>
                <a:cs typeface="Verdana"/>
              </a:rPr>
              <a:t>l</a:t>
            </a:r>
            <a:r>
              <a:rPr lang="en-US" sz="1600" spc="-90" dirty="0">
                <a:solidFill>
                  <a:srgbClr val="FCFBFA"/>
                </a:solidFill>
                <a:latin typeface="Verdana"/>
                <a:cs typeface="Verdana"/>
              </a:rPr>
              <a:t>s</a:t>
            </a:r>
            <a:endParaRPr lang="en-US" sz="1600" dirty="0">
              <a:latin typeface="Verdana"/>
              <a:cs typeface="Verdana"/>
            </a:endParaRPr>
          </a:p>
          <a:p>
            <a:pPr marL="664210" lvl="1" indent="-286385">
              <a:lnSpc>
                <a:spcPct val="100000"/>
              </a:lnSpc>
              <a:spcBef>
                <a:spcPts val="575"/>
              </a:spcBef>
              <a:buClr>
                <a:srgbClr val="FDFDFC"/>
              </a:buClr>
              <a:buFont typeface="Arial MT"/>
              <a:buChar char="•"/>
              <a:tabLst>
                <a:tab pos="663575" algn="l"/>
                <a:tab pos="664210" algn="l"/>
              </a:tabLst>
            </a:pPr>
            <a:r>
              <a:rPr lang="en-US" sz="1600" spc="-130" dirty="0">
                <a:solidFill>
                  <a:srgbClr val="FCFBFA"/>
                </a:solidFill>
                <a:latin typeface="Verdana"/>
                <a:cs typeface="Verdana"/>
              </a:rPr>
              <a:t>D</a:t>
            </a:r>
            <a:r>
              <a:rPr lang="en-US" sz="1600" spc="-114" dirty="0">
                <a:solidFill>
                  <a:srgbClr val="FCFBFA"/>
                </a:solidFill>
                <a:latin typeface="Verdana"/>
                <a:cs typeface="Verdana"/>
              </a:rPr>
              <a:t>ra</a:t>
            </a:r>
            <a:r>
              <a:rPr lang="en-US" sz="1600" spc="-70" dirty="0">
                <a:solidFill>
                  <a:srgbClr val="FCFBFA"/>
                </a:solidFill>
                <a:latin typeface="Verdana"/>
                <a:cs typeface="Verdana"/>
              </a:rPr>
              <a:t>g</a:t>
            </a:r>
            <a:r>
              <a:rPr lang="en-US" sz="1600" spc="-180" dirty="0">
                <a:solidFill>
                  <a:srgbClr val="FCFBFA"/>
                </a:solidFill>
                <a:latin typeface="Verdana"/>
                <a:cs typeface="Verdana"/>
              </a:rPr>
              <a:t> </a:t>
            </a:r>
            <a:r>
              <a:rPr lang="en-US" sz="1600" spc="-114" dirty="0">
                <a:solidFill>
                  <a:srgbClr val="FCFBFA"/>
                </a:solidFill>
                <a:latin typeface="Verdana"/>
                <a:cs typeface="Verdana"/>
              </a:rPr>
              <a:t>a</a:t>
            </a:r>
            <a:r>
              <a:rPr lang="en-US" sz="1600" spc="-65" dirty="0">
                <a:solidFill>
                  <a:srgbClr val="FCFBFA"/>
                </a:solidFill>
                <a:latin typeface="Verdana"/>
                <a:cs typeface="Verdana"/>
              </a:rPr>
              <a:t>n</a:t>
            </a:r>
            <a:r>
              <a:rPr lang="en-US" sz="1600" spc="-55" dirty="0">
                <a:solidFill>
                  <a:srgbClr val="FCFBFA"/>
                </a:solidFill>
                <a:latin typeface="Verdana"/>
                <a:cs typeface="Verdana"/>
              </a:rPr>
              <a:t>d</a:t>
            </a:r>
            <a:r>
              <a:rPr lang="en-US" sz="1600" spc="-170" dirty="0">
                <a:solidFill>
                  <a:srgbClr val="FCFBFA"/>
                </a:solidFill>
                <a:latin typeface="Verdana"/>
                <a:cs typeface="Verdana"/>
              </a:rPr>
              <a:t> </a:t>
            </a:r>
            <a:r>
              <a:rPr lang="en-US" sz="1600" spc="-50" dirty="0">
                <a:solidFill>
                  <a:srgbClr val="FCFBFA"/>
                </a:solidFill>
                <a:latin typeface="Verdana"/>
                <a:cs typeface="Verdana"/>
              </a:rPr>
              <a:t>d</a:t>
            </a:r>
            <a:r>
              <a:rPr lang="en-US" sz="1600" spc="-135" dirty="0">
                <a:solidFill>
                  <a:srgbClr val="FCFBFA"/>
                </a:solidFill>
                <a:latin typeface="Verdana"/>
                <a:cs typeface="Verdana"/>
              </a:rPr>
              <a:t>r</a:t>
            </a:r>
            <a:r>
              <a:rPr lang="en-US" sz="1600" spc="-50" dirty="0">
                <a:solidFill>
                  <a:srgbClr val="FCFBFA"/>
                </a:solidFill>
                <a:latin typeface="Verdana"/>
                <a:cs typeface="Verdana"/>
              </a:rPr>
              <a:t>o</a:t>
            </a:r>
            <a:r>
              <a:rPr lang="en-US" sz="1600" spc="-55" dirty="0">
                <a:solidFill>
                  <a:srgbClr val="FCFBFA"/>
                </a:solidFill>
                <a:latin typeface="Verdana"/>
                <a:cs typeface="Verdana"/>
              </a:rPr>
              <a:t>p</a:t>
            </a:r>
            <a:r>
              <a:rPr lang="en-US" sz="1600" spc="-170" dirty="0">
                <a:solidFill>
                  <a:srgbClr val="FCFBFA"/>
                </a:solidFill>
                <a:latin typeface="Verdana"/>
                <a:cs typeface="Verdana"/>
              </a:rPr>
              <a:t> </a:t>
            </a:r>
            <a:r>
              <a:rPr lang="en-US" sz="1600" spc="-80" dirty="0">
                <a:solidFill>
                  <a:srgbClr val="FCFBFA"/>
                </a:solidFill>
                <a:latin typeface="Verdana"/>
                <a:cs typeface="Verdana"/>
              </a:rPr>
              <a:t>t</a:t>
            </a:r>
            <a:r>
              <a:rPr lang="en-US" sz="1600" spc="-114" dirty="0">
                <a:solidFill>
                  <a:srgbClr val="FCFBFA"/>
                </a:solidFill>
                <a:latin typeface="Verdana"/>
                <a:cs typeface="Verdana"/>
              </a:rPr>
              <a:t>a</a:t>
            </a:r>
            <a:r>
              <a:rPr lang="en-US" sz="1600" spc="-75" dirty="0">
                <a:solidFill>
                  <a:srgbClr val="FCFBFA"/>
                </a:solidFill>
                <a:latin typeface="Verdana"/>
                <a:cs typeface="Verdana"/>
              </a:rPr>
              <a:t>b</a:t>
            </a:r>
            <a:r>
              <a:rPr lang="en-US" sz="1600" spc="-90" dirty="0">
                <a:solidFill>
                  <a:srgbClr val="FCFBFA"/>
                </a:solidFill>
                <a:latin typeface="Verdana"/>
                <a:cs typeface="Verdana"/>
              </a:rPr>
              <a:t>s</a:t>
            </a:r>
            <a:endParaRPr lang="en-US" sz="1600" dirty="0">
              <a:latin typeface="Verdana"/>
              <a:cs typeface="Verdana"/>
            </a:endParaRPr>
          </a:p>
          <a:p>
            <a:endParaRPr lang="en-IN" dirty="0"/>
          </a:p>
        </p:txBody>
      </p:sp>
      <p:sp>
        <p:nvSpPr>
          <p:cNvPr id="4" name="Slide Number Placeholder 3"/>
          <p:cNvSpPr>
            <a:spLocks noGrp="1"/>
          </p:cNvSpPr>
          <p:nvPr>
            <p:ph type="sldNum" sz="quarter" idx="5"/>
          </p:nvPr>
        </p:nvSpPr>
        <p:spPr/>
        <p:txBody>
          <a:bodyPr/>
          <a:lstStyle/>
          <a:p>
            <a:fld id="{DFCD2175-244A-4246-9480-7E91947D6078}" type="slidenum">
              <a:rPr lang="en-US" smtClean="0"/>
              <a:t>22</a:t>
            </a:fld>
            <a:endParaRPr lang="en-US"/>
          </a:p>
        </p:txBody>
      </p:sp>
    </p:spTree>
    <p:extLst>
      <p:ext uri="{BB962C8B-B14F-4D97-AF65-F5344CB8AC3E}">
        <p14:creationId xmlns:p14="http://schemas.microsoft.com/office/powerpoint/2010/main" val="36700560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55600" indent="-342900">
              <a:lnSpc>
                <a:spcPct val="100000"/>
              </a:lnSpc>
              <a:spcBef>
                <a:spcPts val="745"/>
              </a:spcBef>
              <a:buClr>
                <a:srgbClr val="FDFDFC"/>
              </a:buClr>
              <a:buFont typeface="Arial MT"/>
              <a:buChar char="•"/>
              <a:tabLst>
                <a:tab pos="354965" algn="l"/>
                <a:tab pos="355600" algn="l"/>
              </a:tabLst>
            </a:pPr>
            <a:r>
              <a:rPr lang="en-US" sz="2400" spc="-200" dirty="0">
                <a:solidFill>
                  <a:srgbClr val="FCFBFA"/>
                </a:solidFill>
                <a:latin typeface="Verdana"/>
                <a:cs typeface="Verdana"/>
              </a:rPr>
              <a:t>S</a:t>
            </a:r>
            <a:r>
              <a:rPr lang="en-US" sz="2400" spc="-155" dirty="0">
                <a:solidFill>
                  <a:srgbClr val="FCFBFA"/>
                </a:solidFill>
                <a:latin typeface="Verdana"/>
                <a:cs typeface="Verdana"/>
              </a:rPr>
              <a:t>y</a:t>
            </a:r>
            <a:r>
              <a:rPr lang="en-US" sz="2400" spc="-65" dirty="0">
                <a:solidFill>
                  <a:srgbClr val="FCFBFA"/>
                </a:solidFill>
                <a:latin typeface="Verdana"/>
                <a:cs typeface="Verdana"/>
              </a:rPr>
              <a:t>n</a:t>
            </a:r>
            <a:r>
              <a:rPr lang="en-US" sz="2400" spc="-85" dirty="0">
                <a:solidFill>
                  <a:srgbClr val="FCFBFA"/>
                </a:solidFill>
                <a:latin typeface="Verdana"/>
                <a:cs typeface="Verdana"/>
              </a:rPr>
              <a:t>t</a:t>
            </a:r>
            <a:r>
              <a:rPr lang="en-US" sz="2400" spc="-125" dirty="0">
                <a:solidFill>
                  <a:srgbClr val="FCFBFA"/>
                </a:solidFill>
                <a:latin typeface="Verdana"/>
                <a:cs typeface="Verdana"/>
              </a:rPr>
              <a:t>a</a:t>
            </a:r>
            <a:r>
              <a:rPr lang="en-US" sz="2400" spc="-145" dirty="0">
                <a:solidFill>
                  <a:srgbClr val="FCFBFA"/>
                </a:solidFill>
                <a:latin typeface="Verdana"/>
                <a:cs typeface="Verdana"/>
              </a:rPr>
              <a:t>x</a:t>
            </a:r>
            <a:r>
              <a:rPr lang="en-US" sz="2400" spc="-195" dirty="0">
                <a:solidFill>
                  <a:srgbClr val="FCFBFA"/>
                </a:solidFill>
                <a:latin typeface="Verdana"/>
                <a:cs typeface="Verdana"/>
              </a:rPr>
              <a:t> </a:t>
            </a:r>
            <a:r>
              <a:rPr lang="en-US" sz="2400" spc="-45" dirty="0">
                <a:solidFill>
                  <a:srgbClr val="FCFBFA"/>
                </a:solidFill>
                <a:latin typeface="Verdana"/>
                <a:cs typeface="Verdana"/>
              </a:rPr>
              <a:t>H</a:t>
            </a:r>
            <a:r>
              <a:rPr lang="en-US" sz="2400" spc="-50" dirty="0">
                <a:solidFill>
                  <a:srgbClr val="FCFBFA"/>
                </a:solidFill>
                <a:latin typeface="Verdana"/>
                <a:cs typeface="Verdana"/>
              </a:rPr>
              <a:t>i</a:t>
            </a:r>
            <a:r>
              <a:rPr lang="en-US" sz="2400" spc="-80" dirty="0">
                <a:solidFill>
                  <a:srgbClr val="FCFBFA"/>
                </a:solidFill>
                <a:latin typeface="Verdana"/>
                <a:cs typeface="Verdana"/>
              </a:rPr>
              <a:t>g</a:t>
            </a:r>
            <a:r>
              <a:rPr lang="en-US" sz="2400" spc="-65" dirty="0">
                <a:solidFill>
                  <a:srgbClr val="FCFBFA"/>
                </a:solidFill>
                <a:latin typeface="Verdana"/>
                <a:cs typeface="Verdana"/>
              </a:rPr>
              <a:t>h</a:t>
            </a:r>
            <a:r>
              <a:rPr lang="en-US" sz="2400" spc="-60" dirty="0">
                <a:solidFill>
                  <a:srgbClr val="FCFBFA"/>
                </a:solidFill>
                <a:latin typeface="Verdana"/>
                <a:cs typeface="Verdana"/>
              </a:rPr>
              <a:t>l</a:t>
            </a:r>
            <a:r>
              <a:rPr lang="en-US" sz="2400" spc="-50" dirty="0">
                <a:solidFill>
                  <a:srgbClr val="FCFBFA"/>
                </a:solidFill>
                <a:latin typeface="Verdana"/>
                <a:cs typeface="Verdana"/>
              </a:rPr>
              <a:t>i</a:t>
            </a:r>
            <a:r>
              <a:rPr lang="en-US" sz="2400" spc="-80" dirty="0">
                <a:solidFill>
                  <a:srgbClr val="FCFBFA"/>
                </a:solidFill>
                <a:latin typeface="Verdana"/>
                <a:cs typeface="Verdana"/>
              </a:rPr>
              <a:t>g</a:t>
            </a:r>
            <a:r>
              <a:rPr lang="en-US" sz="2400" spc="-65" dirty="0">
                <a:solidFill>
                  <a:srgbClr val="FCFBFA"/>
                </a:solidFill>
                <a:latin typeface="Verdana"/>
                <a:cs typeface="Verdana"/>
              </a:rPr>
              <a:t>h</a:t>
            </a:r>
            <a:r>
              <a:rPr lang="en-US" sz="2400" spc="-85" dirty="0">
                <a:solidFill>
                  <a:srgbClr val="FCFBFA"/>
                </a:solidFill>
                <a:latin typeface="Verdana"/>
                <a:cs typeface="Verdana"/>
              </a:rPr>
              <a:t>t</a:t>
            </a:r>
            <a:r>
              <a:rPr lang="en-US" sz="2400" spc="-50" dirty="0">
                <a:solidFill>
                  <a:srgbClr val="FCFBFA"/>
                </a:solidFill>
                <a:latin typeface="Verdana"/>
                <a:cs typeface="Verdana"/>
              </a:rPr>
              <a:t>i</a:t>
            </a:r>
            <a:r>
              <a:rPr lang="en-US" sz="2400" spc="-65" dirty="0">
                <a:solidFill>
                  <a:srgbClr val="FCFBFA"/>
                </a:solidFill>
                <a:latin typeface="Verdana"/>
                <a:cs typeface="Verdana"/>
              </a:rPr>
              <a:t>n</a:t>
            </a:r>
            <a:r>
              <a:rPr lang="en-US" sz="2400" spc="-80" dirty="0">
                <a:solidFill>
                  <a:srgbClr val="FCFBFA"/>
                </a:solidFill>
                <a:latin typeface="Verdana"/>
                <a:cs typeface="Verdana"/>
              </a:rPr>
              <a:t>g</a:t>
            </a:r>
            <a:endParaRPr lang="en-US" sz="2400" dirty="0">
              <a:latin typeface="Verdana"/>
              <a:cs typeface="Verdana"/>
            </a:endParaRPr>
          </a:p>
          <a:p>
            <a:pPr marL="355600" indent="-342900">
              <a:lnSpc>
                <a:spcPct val="100000"/>
              </a:lnSpc>
              <a:spcBef>
                <a:spcPts val="650"/>
              </a:spcBef>
              <a:buClr>
                <a:srgbClr val="FDFDFC"/>
              </a:buClr>
              <a:buFont typeface="Arial MT"/>
              <a:buChar char="•"/>
              <a:tabLst>
                <a:tab pos="354965" algn="l"/>
                <a:tab pos="355600" algn="l"/>
              </a:tabLst>
            </a:pPr>
            <a:r>
              <a:rPr lang="en-US" sz="2400" spc="-60" dirty="0">
                <a:solidFill>
                  <a:srgbClr val="FCFBFA"/>
                </a:solidFill>
                <a:latin typeface="Verdana"/>
                <a:cs typeface="Verdana"/>
              </a:rPr>
              <a:t>Und</a:t>
            </a:r>
            <a:r>
              <a:rPr lang="en-US" sz="2400" spc="-50" dirty="0">
                <a:solidFill>
                  <a:srgbClr val="FCFBFA"/>
                </a:solidFill>
                <a:latin typeface="Verdana"/>
                <a:cs typeface="Verdana"/>
              </a:rPr>
              <a:t>o</a:t>
            </a:r>
            <a:r>
              <a:rPr lang="en-US" sz="2400" spc="-195" dirty="0">
                <a:solidFill>
                  <a:srgbClr val="FCFBFA"/>
                </a:solidFill>
                <a:latin typeface="Verdana"/>
                <a:cs typeface="Verdana"/>
              </a:rPr>
              <a:t> </a:t>
            </a:r>
            <a:r>
              <a:rPr lang="en-US" sz="2400" spc="120" dirty="0">
                <a:solidFill>
                  <a:srgbClr val="FCFBFA"/>
                </a:solidFill>
                <a:latin typeface="Verdana"/>
                <a:cs typeface="Verdana"/>
              </a:rPr>
              <a:t>/</a:t>
            </a:r>
            <a:r>
              <a:rPr lang="en-US" sz="2400" spc="-200" dirty="0">
                <a:solidFill>
                  <a:srgbClr val="FCFBFA"/>
                </a:solidFill>
                <a:latin typeface="Verdana"/>
                <a:cs typeface="Verdana"/>
              </a:rPr>
              <a:t> </a:t>
            </a:r>
            <a:r>
              <a:rPr lang="en-US" sz="2400" spc="-160" dirty="0">
                <a:solidFill>
                  <a:srgbClr val="FCFBFA"/>
                </a:solidFill>
                <a:latin typeface="Verdana"/>
                <a:cs typeface="Verdana"/>
              </a:rPr>
              <a:t>R</a:t>
            </a:r>
            <a:r>
              <a:rPr lang="en-US" sz="2400" spc="-95" dirty="0">
                <a:solidFill>
                  <a:srgbClr val="FCFBFA"/>
                </a:solidFill>
                <a:latin typeface="Verdana"/>
                <a:cs typeface="Verdana"/>
              </a:rPr>
              <a:t>e</a:t>
            </a:r>
            <a:r>
              <a:rPr lang="en-US" sz="2400" spc="-60" dirty="0">
                <a:solidFill>
                  <a:srgbClr val="FCFBFA"/>
                </a:solidFill>
                <a:latin typeface="Verdana"/>
                <a:cs typeface="Verdana"/>
              </a:rPr>
              <a:t>d</a:t>
            </a:r>
            <a:r>
              <a:rPr lang="en-US" sz="2400" spc="-50" dirty="0">
                <a:solidFill>
                  <a:srgbClr val="FCFBFA"/>
                </a:solidFill>
                <a:latin typeface="Verdana"/>
                <a:cs typeface="Verdana"/>
              </a:rPr>
              <a:t>o</a:t>
            </a:r>
            <a:endParaRPr lang="en-US" sz="2400" dirty="0">
              <a:latin typeface="Verdana"/>
              <a:cs typeface="Verdana"/>
            </a:endParaRPr>
          </a:p>
          <a:p>
            <a:pPr marL="355600" indent="-342900">
              <a:lnSpc>
                <a:spcPct val="100000"/>
              </a:lnSpc>
              <a:spcBef>
                <a:spcPts val="530"/>
              </a:spcBef>
              <a:buClr>
                <a:srgbClr val="FDFDFC"/>
              </a:buClr>
              <a:buFont typeface="Arial MT"/>
              <a:buChar char="•"/>
              <a:tabLst>
                <a:tab pos="354965" algn="l"/>
                <a:tab pos="355600" algn="l"/>
              </a:tabLst>
            </a:pPr>
            <a:r>
              <a:rPr lang="en-US" sz="2400" spc="-70" dirty="0">
                <a:solidFill>
                  <a:srgbClr val="FCFBFA"/>
                </a:solidFill>
                <a:latin typeface="Verdana"/>
                <a:cs typeface="Verdana"/>
              </a:rPr>
              <a:t>Find/Replace</a:t>
            </a:r>
            <a:endParaRPr lang="en-US" sz="2400" dirty="0">
              <a:latin typeface="Verdana"/>
              <a:cs typeface="Verdana"/>
            </a:endParaRPr>
          </a:p>
          <a:p>
            <a:pPr marL="355600" indent="-342900">
              <a:lnSpc>
                <a:spcPct val="100000"/>
              </a:lnSpc>
              <a:spcBef>
                <a:spcPts val="645"/>
              </a:spcBef>
              <a:buClr>
                <a:srgbClr val="FDFDFC"/>
              </a:buClr>
              <a:buFont typeface="Arial MT"/>
              <a:buChar char="•"/>
              <a:tabLst>
                <a:tab pos="354965" algn="l"/>
                <a:tab pos="355600" algn="l"/>
              </a:tabLst>
            </a:pPr>
            <a:r>
              <a:rPr lang="en-US" sz="2400" spc="-70" dirty="0">
                <a:solidFill>
                  <a:srgbClr val="FCFBFA"/>
                </a:solidFill>
                <a:latin typeface="Verdana"/>
                <a:cs typeface="Verdana"/>
              </a:rPr>
              <a:t>A</a:t>
            </a:r>
            <a:r>
              <a:rPr lang="en-US" sz="2400" spc="-50" dirty="0">
                <a:solidFill>
                  <a:srgbClr val="FCFBFA"/>
                </a:solidFill>
                <a:latin typeface="Verdana"/>
                <a:cs typeface="Verdana"/>
              </a:rPr>
              <a:t>u</a:t>
            </a:r>
            <a:r>
              <a:rPr lang="en-US" sz="2400" spc="-120" dirty="0">
                <a:solidFill>
                  <a:srgbClr val="FCFBFA"/>
                </a:solidFill>
                <a:latin typeface="Verdana"/>
                <a:cs typeface="Verdana"/>
              </a:rPr>
              <a:t>t</a:t>
            </a:r>
            <a:r>
              <a:rPr lang="en-US" sz="2400" spc="-50" dirty="0">
                <a:solidFill>
                  <a:srgbClr val="FCFBFA"/>
                </a:solidFill>
                <a:latin typeface="Verdana"/>
                <a:cs typeface="Verdana"/>
              </a:rPr>
              <a:t>o</a:t>
            </a:r>
            <a:r>
              <a:rPr lang="en-US" sz="2400" spc="-190" dirty="0">
                <a:solidFill>
                  <a:srgbClr val="FCFBFA"/>
                </a:solidFill>
                <a:latin typeface="Verdana"/>
                <a:cs typeface="Verdana"/>
              </a:rPr>
              <a:t> </a:t>
            </a:r>
            <a:r>
              <a:rPr lang="en-US" sz="2400" spc="-80" dirty="0">
                <a:solidFill>
                  <a:srgbClr val="FCFBFA"/>
                </a:solidFill>
                <a:latin typeface="Verdana"/>
                <a:cs typeface="Verdana"/>
              </a:rPr>
              <a:t>c</a:t>
            </a:r>
            <a:r>
              <a:rPr lang="en-US" sz="2400" spc="-50" dirty="0">
                <a:solidFill>
                  <a:srgbClr val="FCFBFA"/>
                </a:solidFill>
                <a:latin typeface="Verdana"/>
                <a:cs typeface="Verdana"/>
              </a:rPr>
              <a:t>o</a:t>
            </a:r>
            <a:r>
              <a:rPr lang="en-US" sz="2400" spc="-135" dirty="0">
                <a:solidFill>
                  <a:srgbClr val="FCFBFA"/>
                </a:solidFill>
                <a:latin typeface="Verdana"/>
                <a:cs typeface="Verdana"/>
              </a:rPr>
              <a:t>m</a:t>
            </a:r>
            <a:r>
              <a:rPr lang="en-US" sz="2400" spc="-80" dirty="0">
                <a:solidFill>
                  <a:srgbClr val="FCFBFA"/>
                </a:solidFill>
                <a:latin typeface="Verdana"/>
                <a:cs typeface="Verdana"/>
              </a:rPr>
              <a:t>p</a:t>
            </a:r>
            <a:r>
              <a:rPr lang="en-US" sz="2400" spc="-60" dirty="0">
                <a:solidFill>
                  <a:srgbClr val="FCFBFA"/>
                </a:solidFill>
                <a:latin typeface="Verdana"/>
                <a:cs typeface="Verdana"/>
              </a:rPr>
              <a:t>l</a:t>
            </a:r>
            <a:r>
              <a:rPr lang="en-US" sz="2400" spc="-95" dirty="0">
                <a:solidFill>
                  <a:srgbClr val="FCFBFA"/>
                </a:solidFill>
                <a:latin typeface="Verdana"/>
                <a:cs typeface="Verdana"/>
              </a:rPr>
              <a:t>e</a:t>
            </a:r>
            <a:r>
              <a:rPr lang="en-US" sz="2400" spc="-85" dirty="0">
                <a:solidFill>
                  <a:srgbClr val="FCFBFA"/>
                </a:solidFill>
                <a:latin typeface="Verdana"/>
                <a:cs typeface="Verdana"/>
              </a:rPr>
              <a:t>t</a:t>
            </a:r>
            <a:r>
              <a:rPr lang="en-US" sz="2400" spc="-50" dirty="0">
                <a:solidFill>
                  <a:srgbClr val="FCFBFA"/>
                </a:solidFill>
                <a:latin typeface="Verdana"/>
                <a:cs typeface="Verdana"/>
              </a:rPr>
              <a:t>io</a:t>
            </a:r>
            <a:r>
              <a:rPr lang="en-US" sz="2400" spc="-65" dirty="0">
                <a:solidFill>
                  <a:srgbClr val="FCFBFA"/>
                </a:solidFill>
                <a:latin typeface="Verdana"/>
                <a:cs typeface="Verdana"/>
              </a:rPr>
              <a:t>n</a:t>
            </a:r>
            <a:endParaRPr lang="en-US" sz="2400" dirty="0">
              <a:latin typeface="Verdana"/>
              <a:cs typeface="Verdana"/>
            </a:endParaRPr>
          </a:p>
          <a:p>
            <a:pPr marL="355600" indent="-342900">
              <a:lnSpc>
                <a:spcPct val="100000"/>
              </a:lnSpc>
              <a:spcBef>
                <a:spcPts val="650"/>
              </a:spcBef>
              <a:buClr>
                <a:srgbClr val="FDFDFC"/>
              </a:buClr>
              <a:buFont typeface="Arial MT"/>
              <a:buChar char="•"/>
              <a:tabLst>
                <a:tab pos="354965" algn="l"/>
                <a:tab pos="355600" algn="l"/>
              </a:tabLst>
            </a:pPr>
            <a:r>
              <a:rPr lang="en-US" sz="2400" spc="-80" dirty="0">
                <a:solidFill>
                  <a:srgbClr val="FCFBFA"/>
                </a:solidFill>
                <a:latin typeface="Verdana"/>
                <a:cs typeface="Verdana"/>
              </a:rPr>
              <a:t>Cod</a:t>
            </a:r>
            <a:r>
              <a:rPr lang="en-US" sz="2400" spc="-114" dirty="0">
                <a:solidFill>
                  <a:srgbClr val="FCFBFA"/>
                </a:solidFill>
                <a:latin typeface="Verdana"/>
                <a:cs typeface="Verdana"/>
              </a:rPr>
              <a:t>e</a:t>
            </a:r>
            <a:r>
              <a:rPr lang="en-US" sz="2400" spc="-195" dirty="0">
                <a:solidFill>
                  <a:srgbClr val="FCFBFA"/>
                </a:solidFill>
                <a:latin typeface="Verdana"/>
                <a:cs typeface="Verdana"/>
              </a:rPr>
              <a:t> </a:t>
            </a:r>
            <a:r>
              <a:rPr lang="en-US" sz="2400" spc="-160" dirty="0">
                <a:solidFill>
                  <a:srgbClr val="FCFBFA"/>
                </a:solidFill>
                <a:latin typeface="Verdana"/>
                <a:cs typeface="Verdana"/>
              </a:rPr>
              <a:t>v</a:t>
            </a:r>
            <a:r>
              <a:rPr lang="en-US" sz="2400" spc="-120" dirty="0">
                <a:solidFill>
                  <a:srgbClr val="FCFBFA"/>
                </a:solidFill>
                <a:latin typeface="Verdana"/>
                <a:cs typeface="Verdana"/>
              </a:rPr>
              <a:t>a</a:t>
            </a:r>
            <a:r>
              <a:rPr lang="en-US" sz="2400" spc="-60" dirty="0">
                <a:solidFill>
                  <a:srgbClr val="FCFBFA"/>
                </a:solidFill>
                <a:latin typeface="Verdana"/>
                <a:cs typeface="Verdana"/>
              </a:rPr>
              <a:t>l</a:t>
            </a:r>
            <a:r>
              <a:rPr lang="en-US" sz="2400" spc="-35" dirty="0">
                <a:solidFill>
                  <a:srgbClr val="FCFBFA"/>
                </a:solidFill>
                <a:latin typeface="Verdana"/>
                <a:cs typeface="Verdana"/>
              </a:rPr>
              <a:t>i</a:t>
            </a:r>
            <a:r>
              <a:rPr lang="en-US" sz="2400" spc="-80" dirty="0">
                <a:solidFill>
                  <a:srgbClr val="FCFBFA"/>
                </a:solidFill>
                <a:latin typeface="Verdana"/>
                <a:cs typeface="Verdana"/>
              </a:rPr>
              <a:t>d</a:t>
            </a:r>
            <a:r>
              <a:rPr lang="en-US" sz="2400" spc="-120" dirty="0">
                <a:solidFill>
                  <a:srgbClr val="FCFBFA"/>
                </a:solidFill>
                <a:latin typeface="Verdana"/>
                <a:cs typeface="Verdana"/>
              </a:rPr>
              <a:t>a</a:t>
            </a:r>
            <a:r>
              <a:rPr lang="en-US" sz="2400" spc="-85" dirty="0">
                <a:solidFill>
                  <a:srgbClr val="FCFBFA"/>
                </a:solidFill>
                <a:latin typeface="Verdana"/>
                <a:cs typeface="Verdana"/>
              </a:rPr>
              <a:t>t</a:t>
            </a:r>
            <a:r>
              <a:rPr lang="en-US" sz="2400" spc="-55" dirty="0">
                <a:solidFill>
                  <a:srgbClr val="FCFBFA"/>
                </a:solidFill>
                <a:latin typeface="Verdana"/>
                <a:cs typeface="Verdana"/>
              </a:rPr>
              <a:t>ion</a:t>
            </a:r>
            <a:endParaRPr lang="en-US" sz="2400" dirty="0">
              <a:latin typeface="Verdana"/>
              <a:cs typeface="Verdana"/>
            </a:endParaRPr>
          </a:p>
          <a:p>
            <a:pPr marL="355600" indent="-342900">
              <a:lnSpc>
                <a:spcPct val="100000"/>
              </a:lnSpc>
              <a:spcBef>
                <a:spcPts val="525"/>
              </a:spcBef>
              <a:buClr>
                <a:srgbClr val="FDFDFC"/>
              </a:buClr>
              <a:buFont typeface="Arial MT"/>
              <a:buChar char="•"/>
              <a:tabLst>
                <a:tab pos="354965" algn="l"/>
                <a:tab pos="355600" algn="l"/>
              </a:tabLst>
            </a:pPr>
            <a:r>
              <a:rPr lang="en-US" sz="2400" spc="-90" dirty="0">
                <a:solidFill>
                  <a:srgbClr val="FCFBFA"/>
                </a:solidFill>
                <a:latin typeface="Verdana"/>
                <a:cs typeface="Verdana"/>
              </a:rPr>
              <a:t>U</a:t>
            </a:r>
            <a:r>
              <a:rPr lang="en-US" sz="2400" spc="-70" dirty="0">
                <a:solidFill>
                  <a:srgbClr val="FCFBFA"/>
                </a:solidFill>
                <a:latin typeface="Verdana"/>
                <a:cs typeface="Verdana"/>
              </a:rPr>
              <a:t>s</a:t>
            </a:r>
            <a:r>
              <a:rPr lang="en-US" sz="2400" spc="-95" dirty="0">
                <a:solidFill>
                  <a:srgbClr val="FCFBFA"/>
                </a:solidFill>
                <a:latin typeface="Verdana"/>
                <a:cs typeface="Verdana"/>
              </a:rPr>
              <a:t>e</a:t>
            </a:r>
            <a:r>
              <a:rPr lang="en-US" sz="2400" spc="-60" dirty="0">
                <a:solidFill>
                  <a:srgbClr val="FCFBFA"/>
                </a:solidFill>
                <a:latin typeface="Verdana"/>
                <a:cs typeface="Verdana"/>
              </a:rPr>
              <a:t>d</a:t>
            </a:r>
            <a:r>
              <a:rPr lang="en-US" sz="2400" spc="-195" dirty="0">
                <a:solidFill>
                  <a:srgbClr val="FCFBFA"/>
                </a:solidFill>
                <a:latin typeface="Verdana"/>
                <a:cs typeface="Verdana"/>
              </a:rPr>
              <a:t> </a:t>
            </a:r>
            <a:r>
              <a:rPr lang="en-US" sz="2400" spc="-60" dirty="0">
                <a:solidFill>
                  <a:srgbClr val="FCFBFA"/>
                </a:solidFill>
                <a:latin typeface="Verdana"/>
                <a:cs typeface="Verdana"/>
              </a:rPr>
              <a:t>in</a:t>
            </a:r>
            <a:r>
              <a:rPr lang="en-US" sz="2400" spc="-195" dirty="0">
                <a:solidFill>
                  <a:srgbClr val="FCFBFA"/>
                </a:solidFill>
                <a:latin typeface="Verdana"/>
                <a:cs typeface="Verdana"/>
              </a:rPr>
              <a:t> </a:t>
            </a:r>
            <a:r>
              <a:rPr lang="en-US" sz="2400" spc="-20" dirty="0">
                <a:solidFill>
                  <a:srgbClr val="FCFBFA"/>
                </a:solidFill>
                <a:latin typeface="Verdana"/>
                <a:cs typeface="Verdana"/>
              </a:rPr>
              <a:t>P</a:t>
            </a:r>
            <a:r>
              <a:rPr lang="en-US" sz="2400" spc="-105" dirty="0">
                <a:solidFill>
                  <a:srgbClr val="FCFBFA"/>
                </a:solidFill>
                <a:latin typeface="Verdana"/>
                <a:cs typeface="Verdana"/>
              </a:rPr>
              <a:t>age</a:t>
            </a:r>
            <a:r>
              <a:rPr lang="en-US" sz="2400" spc="-195" dirty="0">
                <a:solidFill>
                  <a:srgbClr val="FCFBFA"/>
                </a:solidFill>
                <a:latin typeface="Verdana"/>
                <a:cs typeface="Verdana"/>
              </a:rPr>
              <a:t> </a:t>
            </a:r>
            <a:r>
              <a:rPr lang="en-US" sz="2400" spc="-130" dirty="0">
                <a:solidFill>
                  <a:srgbClr val="FCFBFA"/>
                </a:solidFill>
                <a:latin typeface="Verdana"/>
                <a:cs typeface="Verdana"/>
              </a:rPr>
              <a:t>D</a:t>
            </a:r>
            <a:r>
              <a:rPr lang="en-US" sz="2400" spc="-95" dirty="0">
                <a:solidFill>
                  <a:srgbClr val="FCFBFA"/>
                </a:solidFill>
                <a:latin typeface="Verdana"/>
                <a:cs typeface="Verdana"/>
              </a:rPr>
              <a:t>e</a:t>
            </a:r>
            <a:r>
              <a:rPr lang="en-US" sz="2400" spc="-105" dirty="0">
                <a:solidFill>
                  <a:srgbClr val="FCFBFA"/>
                </a:solidFill>
                <a:latin typeface="Verdana"/>
                <a:cs typeface="Verdana"/>
              </a:rPr>
              <a:t>s</a:t>
            </a:r>
            <a:r>
              <a:rPr lang="en-US" sz="2400" spc="-65" dirty="0">
                <a:solidFill>
                  <a:srgbClr val="FCFBFA"/>
                </a:solidFill>
                <a:latin typeface="Verdana"/>
                <a:cs typeface="Verdana"/>
              </a:rPr>
              <a:t>ign</a:t>
            </a:r>
            <a:r>
              <a:rPr lang="en-US" sz="2400" spc="-114" dirty="0">
                <a:solidFill>
                  <a:srgbClr val="FCFBFA"/>
                </a:solidFill>
                <a:latin typeface="Verdana"/>
                <a:cs typeface="Verdana"/>
              </a:rPr>
              <a:t>e</a:t>
            </a:r>
            <a:r>
              <a:rPr lang="en-US" sz="2400" spc="-185" dirty="0">
                <a:solidFill>
                  <a:srgbClr val="FCFBFA"/>
                </a:solidFill>
                <a:latin typeface="Verdana"/>
                <a:cs typeface="Verdana"/>
              </a:rPr>
              <a:t>r</a:t>
            </a:r>
            <a:r>
              <a:rPr lang="en-US" sz="2400" spc="-220" dirty="0">
                <a:solidFill>
                  <a:srgbClr val="FCFBFA"/>
                </a:solidFill>
                <a:latin typeface="Verdana"/>
                <a:cs typeface="Verdana"/>
              </a:rPr>
              <a:t>,</a:t>
            </a:r>
            <a:r>
              <a:rPr lang="en-US" sz="2400" spc="-200" dirty="0">
                <a:solidFill>
                  <a:srgbClr val="FCFBFA"/>
                </a:solidFill>
                <a:latin typeface="Verdana"/>
                <a:cs typeface="Verdana"/>
              </a:rPr>
              <a:t> </a:t>
            </a:r>
            <a:r>
              <a:rPr lang="en-US" sz="2400" spc="-85" dirty="0">
                <a:solidFill>
                  <a:srgbClr val="FCFBFA"/>
                </a:solidFill>
                <a:latin typeface="Verdana"/>
                <a:cs typeface="Verdana"/>
              </a:rPr>
              <a:t>Co</a:t>
            </a:r>
            <a:r>
              <a:rPr lang="en-US" sz="2400" spc="-135" dirty="0">
                <a:solidFill>
                  <a:srgbClr val="FCFBFA"/>
                </a:solidFill>
                <a:latin typeface="Verdana"/>
                <a:cs typeface="Verdana"/>
              </a:rPr>
              <a:t>m</a:t>
            </a:r>
            <a:r>
              <a:rPr lang="en-US" sz="2400" spc="-60" dirty="0">
                <a:solidFill>
                  <a:srgbClr val="FCFBFA"/>
                </a:solidFill>
                <a:latin typeface="Verdana"/>
                <a:cs typeface="Verdana"/>
              </a:rPr>
              <a:t>pon</a:t>
            </a:r>
            <a:r>
              <a:rPr lang="en-US" sz="2400" spc="-114" dirty="0">
                <a:solidFill>
                  <a:srgbClr val="FCFBFA"/>
                </a:solidFill>
                <a:latin typeface="Verdana"/>
                <a:cs typeface="Verdana"/>
              </a:rPr>
              <a:t>e</a:t>
            </a:r>
            <a:r>
              <a:rPr lang="en-US" sz="2400" spc="-65" dirty="0">
                <a:solidFill>
                  <a:srgbClr val="FCFBFA"/>
                </a:solidFill>
                <a:latin typeface="Verdana"/>
                <a:cs typeface="Verdana"/>
              </a:rPr>
              <a:t>n</a:t>
            </a:r>
            <a:r>
              <a:rPr lang="en-US" sz="2400" spc="-105" dirty="0">
                <a:solidFill>
                  <a:srgbClr val="FCFBFA"/>
                </a:solidFill>
                <a:latin typeface="Verdana"/>
                <a:cs typeface="Verdana"/>
              </a:rPr>
              <a:t>t</a:t>
            </a:r>
            <a:r>
              <a:rPr lang="en-US" sz="2400" spc="-195" dirty="0">
                <a:solidFill>
                  <a:srgbClr val="FCFBFA"/>
                </a:solidFill>
                <a:latin typeface="Verdana"/>
                <a:cs typeface="Verdana"/>
              </a:rPr>
              <a:t> </a:t>
            </a:r>
            <a:r>
              <a:rPr lang="en-US" sz="2400" spc="-60" dirty="0">
                <a:solidFill>
                  <a:srgbClr val="FCFBFA"/>
                </a:solidFill>
                <a:latin typeface="Verdana"/>
                <a:cs typeface="Verdana"/>
              </a:rPr>
              <a:t>V</a:t>
            </a:r>
            <a:r>
              <a:rPr lang="en-US" sz="2400" spc="-85" dirty="0">
                <a:solidFill>
                  <a:srgbClr val="FCFBFA"/>
                </a:solidFill>
                <a:latin typeface="Verdana"/>
                <a:cs typeface="Verdana"/>
              </a:rPr>
              <a:t>ie</a:t>
            </a:r>
            <a:r>
              <a:rPr lang="en-US" sz="2400" spc="-160" dirty="0">
                <a:solidFill>
                  <a:srgbClr val="FCFBFA"/>
                </a:solidFill>
                <a:latin typeface="Verdana"/>
                <a:cs typeface="Verdana"/>
              </a:rPr>
              <a:t>w</a:t>
            </a:r>
            <a:endParaRPr lang="en-US" sz="2400" dirty="0">
              <a:latin typeface="Verdana"/>
              <a:cs typeface="Verdana"/>
            </a:endParaRPr>
          </a:p>
          <a:p>
            <a:pPr marL="355600" indent="-342900">
              <a:lnSpc>
                <a:spcPct val="100000"/>
              </a:lnSpc>
              <a:spcBef>
                <a:spcPts val="650"/>
              </a:spcBef>
              <a:buClr>
                <a:srgbClr val="FDFDFC"/>
              </a:buClr>
              <a:buFont typeface="Arial MT"/>
              <a:buChar char="•"/>
              <a:tabLst>
                <a:tab pos="354965" algn="l"/>
                <a:tab pos="355600" algn="l"/>
              </a:tabLst>
            </a:pPr>
            <a:r>
              <a:rPr lang="en-US" sz="2400" spc="-95" dirty="0">
                <a:solidFill>
                  <a:srgbClr val="FCFBFA"/>
                </a:solidFill>
                <a:latin typeface="Verdana"/>
                <a:cs typeface="Verdana"/>
              </a:rPr>
              <a:t>a</a:t>
            </a:r>
            <a:r>
              <a:rPr lang="en-US" sz="2400" spc="-105" dirty="0">
                <a:solidFill>
                  <a:srgbClr val="FCFBFA"/>
                </a:solidFill>
                <a:latin typeface="Verdana"/>
                <a:cs typeface="Verdana"/>
              </a:rPr>
              <a:t>n</a:t>
            </a:r>
            <a:r>
              <a:rPr lang="en-US" sz="2400" spc="-60" dirty="0">
                <a:solidFill>
                  <a:srgbClr val="FCFBFA"/>
                </a:solidFill>
                <a:latin typeface="Verdana"/>
                <a:cs typeface="Verdana"/>
              </a:rPr>
              <a:t>d</a:t>
            </a:r>
            <a:r>
              <a:rPr lang="en-US" sz="2400" spc="-195" dirty="0">
                <a:solidFill>
                  <a:srgbClr val="FCFBFA"/>
                </a:solidFill>
                <a:latin typeface="Verdana"/>
                <a:cs typeface="Verdana"/>
              </a:rPr>
              <a:t> </a:t>
            </a:r>
            <a:r>
              <a:rPr lang="en-US" sz="2400" spc="-210" dirty="0">
                <a:solidFill>
                  <a:srgbClr val="FCFBFA"/>
                </a:solidFill>
                <a:latin typeface="Verdana"/>
                <a:cs typeface="Verdana"/>
              </a:rPr>
              <a:t>S</a:t>
            </a:r>
            <a:r>
              <a:rPr lang="en-US" sz="2400" spc="-70" dirty="0">
                <a:solidFill>
                  <a:srgbClr val="FCFBFA"/>
                </a:solidFill>
                <a:latin typeface="Verdana"/>
                <a:cs typeface="Verdana"/>
              </a:rPr>
              <a:t>Q</a:t>
            </a:r>
            <a:r>
              <a:rPr lang="en-US" sz="2400" spc="5" dirty="0">
                <a:solidFill>
                  <a:srgbClr val="FCFBFA"/>
                </a:solidFill>
                <a:latin typeface="Verdana"/>
                <a:cs typeface="Verdana"/>
              </a:rPr>
              <a:t>L</a:t>
            </a:r>
            <a:r>
              <a:rPr lang="en-US" sz="2400" spc="-195" dirty="0">
                <a:solidFill>
                  <a:srgbClr val="FCFBFA"/>
                </a:solidFill>
                <a:latin typeface="Verdana"/>
                <a:cs typeface="Verdana"/>
              </a:rPr>
              <a:t> </a:t>
            </a:r>
            <a:r>
              <a:rPr lang="en-US" sz="2400" spc="-235" dirty="0">
                <a:solidFill>
                  <a:srgbClr val="FCFBFA"/>
                </a:solidFill>
                <a:latin typeface="Verdana"/>
                <a:cs typeface="Verdana"/>
              </a:rPr>
              <a:t>W</a:t>
            </a:r>
            <a:r>
              <a:rPr lang="en-US" sz="2400" spc="-90" dirty="0">
                <a:solidFill>
                  <a:srgbClr val="FCFBFA"/>
                </a:solidFill>
                <a:latin typeface="Verdana"/>
                <a:cs typeface="Verdana"/>
              </a:rPr>
              <a:t>o</a:t>
            </a:r>
            <a:r>
              <a:rPr lang="en-US" sz="2400" spc="-70" dirty="0">
                <a:solidFill>
                  <a:srgbClr val="FCFBFA"/>
                </a:solidFill>
                <a:latin typeface="Verdana"/>
                <a:cs typeface="Verdana"/>
              </a:rPr>
              <a:t>r</a:t>
            </a:r>
            <a:r>
              <a:rPr lang="en-US" sz="2400" spc="-135" dirty="0">
                <a:solidFill>
                  <a:srgbClr val="FCFBFA"/>
                </a:solidFill>
                <a:latin typeface="Verdana"/>
                <a:cs typeface="Verdana"/>
              </a:rPr>
              <a:t>k</a:t>
            </a:r>
            <a:r>
              <a:rPr lang="en-US" sz="2400" spc="-105" dirty="0">
                <a:solidFill>
                  <a:srgbClr val="FCFBFA"/>
                </a:solidFill>
                <a:latin typeface="Verdana"/>
                <a:cs typeface="Verdana"/>
              </a:rPr>
              <a:t>s</a:t>
            </a:r>
            <a:r>
              <a:rPr lang="en-US" sz="2400" spc="-70" dirty="0">
                <a:solidFill>
                  <a:srgbClr val="FCFBFA"/>
                </a:solidFill>
                <a:latin typeface="Verdana"/>
                <a:cs typeface="Verdana"/>
              </a:rPr>
              <a:t>h</a:t>
            </a:r>
            <a:r>
              <a:rPr lang="en-US" sz="2400" spc="-55" dirty="0">
                <a:solidFill>
                  <a:srgbClr val="FCFBFA"/>
                </a:solidFill>
                <a:latin typeface="Verdana"/>
                <a:cs typeface="Verdana"/>
              </a:rPr>
              <a:t>op</a:t>
            </a:r>
            <a:endParaRPr lang="en-US" sz="2400" dirty="0">
              <a:latin typeface="Verdana"/>
              <a:cs typeface="Verdana"/>
            </a:endParaRPr>
          </a:p>
          <a:p>
            <a:endParaRPr lang="en-IN" dirty="0"/>
          </a:p>
        </p:txBody>
      </p:sp>
      <p:sp>
        <p:nvSpPr>
          <p:cNvPr id="4" name="Slide Number Placeholder 3"/>
          <p:cNvSpPr>
            <a:spLocks noGrp="1"/>
          </p:cNvSpPr>
          <p:nvPr>
            <p:ph type="sldNum" sz="quarter" idx="5"/>
          </p:nvPr>
        </p:nvSpPr>
        <p:spPr/>
        <p:txBody>
          <a:bodyPr/>
          <a:lstStyle/>
          <a:p>
            <a:fld id="{DFCD2175-244A-4246-9480-7E91947D6078}" type="slidenum">
              <a:rPr lang="en-US" smtClean="0"/>
              <a:t>23</a:t>
            </a:fld>
            <a:endParaRPr lang="en-US"/>
          </a:p>
        </p:txBody>
      </p:sp>
    </p:spTree>
    <p:extLst>
      <p:ext uri="{BB962C8B-B14F-4D97-AF65-F5344CB8AC3E}">
        <p14:creationId xmlns:p14="http://schemas.microsoft.com/office/powerpoint/2010/main" val="18112863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FCD2175-244A-4246-9480-7E91947D6078}" type="slidenum">
              <a:rPr lang="en-US" smtClean="0"/>
              <a:t>27</a:t>
            </a:fld>
            <a:endParaRPr lang="en-US"/>
          </a:p>
        </p:txBody>
      </p:sp>
    </p:spTree>
    <p:extLst>
      <p:ext uri="{BB962C8B-B14F-4D97-AF65-F5344CB8AC3E}">
        <p14:creationId xmlns:p14="http://schemas.microsoft.com/office/powerpoint/2010/main" val="189354589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_01">
    <p:bg>
      <p:bgPr>
        <a:blipFill dpi="0" rotWithShape="1">
          <a:blip r:embed="rId2">
            <a:duotone>
              <a:schemeClr val="accent5">
                <a:shade val="45000"/>
                <a:satMod val="135000"/>
              </a:schemeClr>
              <a:prstClr val="white"/>
            </a:duotone>
          </a:blip>
          <a:srcRect/>
          <a:stretch>
            <a:fillRect/>
          </a:stretch>
        </a:blip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E428AC5-396B-4F7F-9931-52E9A60E497B}"/>
              </a:ext>
            </a:extLst>
          </p:cNvPr>
          <p:cNvPicPr>
            <a:picLocks noChangeAspect="1"/>
          </p:cNvPicPr>
          <p:nvPr userDrawn="1"/>
        </p:nvPicPr>
        <p:blipFill>
          <a:blip r:embed="rId3"/>
          <a:stretch>
            <a:fillRect/>
          </a:stretch>
        </p:blipFill>
        <p:spPr>
          <a:xfrm>
            <a:off x="0" y="0"/>
            <a:ext cx="9168384" cy="13716000"/>
          </a:xfrm>
          <a:prstGeom prst="rect">
            <a:avLst/>
          </a:prstGeom>
        </p:spPr>
      </p:pic>
      <p:sp>
        <p:nvSpPr>
          <p:cNvPr id="11" name="Rectangle 10">
            <a:extLst>
              <a:ext uri="{FF2B5EF4-FFF2-40B4-BE49-F238E27FC236}">
                <a16:creationId xmlns:a16="http://schemas.microsoft.com/office/drawing/2014/main" id="{F32A9877-32FC-4515-A13C-9B2BAF70B208}"/>
              </a:ext>
            </a:extLst>
          </p:cNvPr>
          <p:cNvSpPr/>
          <p:nvPr userDrawn="1"/>
        </p:nvSpPr>
        <p:spPr>
          <a:xfrm>
            <a:off x="0" y="1"/>
            <a:ext cx="9168384" cy="13716000"/>
          </a:xfrm>
          <a:prstGeom prst="rect">
            <a:avLst/>
          </a:prstGeom>
          <a:gradFill flip="none" rotWithShape="1">
            <a:gsLst>
              <a:gs pos="0">
                <a:srgbClr val="F9F1F0"/>
              </a:gs>
              <a:gs pos="50000">
                <a:srgbClr val="F9F1F0">
                  <a:alpha val="50000"/>
                </a:srgbClr>
              </a:gs>
              <a:gs pos="100000">
                <a:schemeClr val="bg1">
                  <a:alpha val="0"/>
                </a:schemeClr>
              </a:gs>
            </a:gsLst>
            <a:lin ang="10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p:cNvSpPr>
            <a:spLocks noGrp="1"/>
          </p:cNvSpPr>
          <p:nvPr>
            <p:ph type="ctrTitle"/>
          </p:nvPr>
        </p:nvSpPr>
        <p:spPr>
          <a:xfrm>
            <a:off x="4219785" y="4562915"/>
            <a:ext cx="17345711" cy="1600765"/>
          </a:xfrm>
        </p:spPr>
        <p:txBody>
          <a:bodyPr anchor="t" anchorCtr="0">
            <a:noAutofit/>
          </a:bodyPr>
          <a:lstStyle>
            <a:lvl1pPr algn="l">
              <a:defRPr sz="9000" b="1"/>
            </a:lvl1pPr>
          </a:lstStyle>
          <a:p>
            <a:endParaRPr lang="en-US" dirty="0"/>
          </a:p>
        </p:txBody>
      </p:sp>
      <p:grpSp>
        <p:nvGrpSpPr>
          <p:cNvPr id="3" name="Group 2">
            <a:extLst>
              <a:ext uri="{FF2B5EF4-FFF2-40B4-BE49-F238E27FC236}">
                <a16:creationId xmlns:a16="http://schemas.microsoft.com/office/drawing/2014/main" id="{5CC86ED2-AB99-466D-97D1-B45D701D618E}"/>
              </a:ext>
            </a:extLst>
          </p:cNvPr>
          <p:cNvGrpSpPr>
            <a:grpSpLocks noChangeAspect="1"/>
          </p:cNvGrpSpPr>
          <p:nvPr userDrawn="1"/>
        </p:nvGrpSpPr>
        <p:grpSpPr>
          <a:xfrm>
            <a:off x="21074160" y="374102"/>
            <a:ext cx="2966506" cy="731037"/>
            <a:chOff x="4289461" y="2986268"/>
            <a:chExt cx="3589473" cy="884555"/>
          </a:xfrm>
        </p:grpSpPr>
        <p:sp>
          <p:nvSpPr>
            <p:cNvPr id="8" name="object 2">
              <a:extLst>
                <a:ext uri="{FF2B5EF4-FFF2-40B4-BE49-F238E27FC236}">
                  <a16:creationId xmlns:a16="http://schemas.microsoft.com/office/drawing/2014/main" id="{B7F32EF9-5420-4B08-B8B8-404FD23340FB}"/>
                </a:ext>
              </a:extLst>
            </p:cNvPr>
            <p:cNvSpPr/>
            <p:nvPr userDrawn="1"/>
          </p:nvSpPr>
          <p:spPr>
            <a:xfrm>
              <a:off x="5963454" y="3181648"/>
              <a:ext cx="487045" cy="502284"/>
            </a:xfrm>
            <a:custGeom>
              <a:avLst/>
              <a:gdLst/>
              <a:ahLst/>
              <a:cxnLst/>
              <a:rect l="l" t="t" r="r" b="b"/>
              <a:pathLst>
                <a:path w="487045" h="502285">
                  <a:moveTo>
                    <a:pt x="294920" y="0"/>
                  </a:moveTo>
                  <a:lnTo>
                    <a:pt x="190639" y="0"/>
                  </a:lnTo>
                  <a:lnTo>
                    <a:pt x="0" y="502114"/>
                  </a:lnTo>
                  <a:lnTo>
                    <a:pt x="115392" y="502114"/>
                  </a:lnTo>
                  <a:lnTo>
                    <a:pt x="148525" y="399200"/>
                  </a:lnTo>
                  <a:lnTo>
                    <a:pt x="447570" y="399200"/>
                  </a:lnTo>
                  <a:lnTo>
                    <a:pt x="412711" y="308039"/>
                  </a:lnTo>
                  <a:lnTo>
                    <a:pt x="177519" y="308039"/>
                  </a:lnTo>
                  <a:lnTo>
                    <a:pt x="240369" y="110510"/>
                  </a:lnTo>
                  <a:lnTo>
                    <a:pt x="337178" y="110510"/>
                  </a:lnTo>
                  <a:lnTo>
                    <a:pt x="294920" y="0"/>
                  </a:lnTo>
                  <a:close/>
                </a:path>
                <a:path w="487045" h="502285">
                  <a:moveTo>
                    <a:pt x="447570" y="399200"/>
                  </a:moveTo>
                  <a:lnTo>
                    <a:pt x="333639" y="399200"/>
                  </a:lnTo>
                  <a:lnTo>
                    <a:pt x="366791" y="502114"/>
                  </a:lnTo>
                  <a:lnTo>
                    <a:pt x="486924" y="502114"/>
                  </a:lnTo>
                  <a:lnTo>
                    <a:pt x="447570" y="399200"/>
                  </a:lnTo>
                  <a:close/>
                </a:path>
                <a:path w="487045" h="502285">
                  <a:moveTo>
                    <a:pt x="337178" y="110510"/>
                  </a:moveTo>
                  <a:lnTo>
                    <a:pt x="240369" y="110510"/>
                  </a:lnTo>
                  <a:lnTo>
                    <a:pt x="303900" y="308039"/>
                  </a:lnTo>
                  <a:lnTo>
                    <a:pt x="412711" y="308039"/>
                  </a:lnTo>
                  <a:lnTo>
                    <a:pt x="337178" y="110510"/>
                  </a:lnTo>
                  <a:close/>
                </a:path>
              </a:pathLst>
            </a:custGeom>
            <a:solidFill>
              <a:srgbClr val="000000"/>
            </a:solidFill>
          </p:spPr>
          <p:txBody>
            <a:bodyPr wrap="square" lIns="0" tIns="0" rIns="0" bIns="0" rtlCol="0"/>
            <a:lstStyle/>
            <a:p>
              <a:endParaRPr/>
            </a:p>
          </p:txBody>
        </p:sp>
        <p:sp>
          <p:nvSpPr>
            <p:cNvPr id="9" name="object 3">
              <a:extLst>
                <a:ext uri="{FF2B5EF4-FFF2-40B4-BE49-F238E27FC236}">
                  <a16:creationId xmlns:a16="http://schemas.microsoft.com/office/drawing/2014/main" id="{B335F2F9-B475-4CDD-B3AE-8C61BCCF5FAB}"/>
                </a:ext>
              </a:extLst>
            </p:cNvPr>
            <p:cNvSpPr/>
            <p:nvPr userDrawn="1"/>
          </p:nvSpPr>
          <p:spPr>
            <a:xfrm>
              <a:off x="6545699" y="3181648"/>
              <a:ext cx="367030" cy="502284"/>
            </a:xfrm>
            <a:custGeom>
              <a:avLst/>
              <a:gdLst/>
              <a:ahLst/>
              <a:cxnLst/>
              <a:rect l="l" t="t" r="r" b="b"/>
              <a:pathLst>
                <a:path w="367029" h="502285">
                  <a:moveTo>
                    <a:pt x="179567" y="0"/>
                  </a:moveTo>
                  <a:lnTo>
                    <a:pt x="0" y="0"/>
                  </a:lnTo>
                  <a:lnTo>
                    <a:pt x="0" y="502114"/>
                  </a:lnTo>
                  <a:lnTo>
                    <a:pt x="107053" y="502114"/>
                  </a:lnTo>
                  <a:lnTo>
                    <a:pt x="107053" y="339806"/>
                  </a:lnTo>
                  <a:lnTo>
                    <a:pt x="179567" y="339806"/>
                  </a:lnTo>
                  <a:lnTo>
                    <a:pt x="223014" y="337092"/>
                  </a:lnTo>
                  <a:lnTo>
                    <a:pt x="260807" y="328991"/>
                  </a:lnTo>
                  <a:lnTo>
                    <a:pt x="319432" y="296627"/>
                  </a:lnTo>
                  <a:lnTo>
                    <a:pt x="350410" y="252270"/>
                  </a:lnTo>
                  <a:lnTo>
                    <a:pt x="178035" y="252270"/>
                  </a:lnTo>
                  <a:lnTo>
                    <a:pt x="107053" y="252102"/>
                  </a:lnTo>
                  <a:lnTo>
                    <a:pt x="107053" y="87704"/>
                  </a:lnTo>
                  <a:lnTo>
                    <a:pt x="157466" y="87704"/>
                  </a:lnTo>
                  <a:lnTo>
                    <a:pt x="178985" y="87685"/>
                  </a:lnTo>
                  <a:lnTo>
                    <a:pt x="178000" y="87533"/>
                  </a:lnTo>
                  <a:lnTo>
                    <a:pt x="350622" y="87533"/>
                  </a:lnTo>
                  <a:lnTo>
                    <a:pt x="340126" y="66817"/>
                  </a:lnTo>
                  <a:lnTo>
                    <a:pt x="319432" y="42818"/>
                  </a:lnTo>
                  <a:lnTo>
                    <a:pt x="292954" y="24084"/>
                  </a:lnTo>
                  <a:lnTo>
                    <a:pt x="260817" y="10704"/>
                  </a:lnTo>
                  <a:lnTo>
                    <a:pt x="223022" y="2676"/>
                  </a:lnTo>
                  <a:lnTo>
                    <a:pt x="179567" y="0"/>
                  </a:lnTo>
                  <a:close/>
                </a:path>
                <a:path w="367029" h="502285">
                  <a:moveTo>
                    <a:pt x="350622" y="87533"/>
                  </a:moveTo>
                  <a:lnTo>
                    <a:pt x="178985" y="87685"/>
                  </a:lnTo>
                  <a:lnTo>
                    <a:pt x="198165" y="90646"/>
                  </a:lnTo>
                  <a:lnTo>
                    <a:pt x="217570" y="96949"/>
                  </a:lnTo>
                  <a:lnTo>
                    <a:pt x="254709" y="135463"/>
                  </a:lnTo>
                  <a:lnTo>
                    <a:pt x="258954" y="169903"/>
                  </a:lnTo>
                  <a:lnTo>
                    <a:pt x="258705" y="187374"/>
                  </a:lnTo>
                  <a:lnTo>
                    <a:pt x="235827" y="233094"/>
                  </a:lnTo>
                  <a:lnTo>
                    <a:pt x="198221" y="249092"/>
                  </a:lnTo>
                  <a:lnTo>
                    <a:pt x="178035" y="252270"/>
                  </a:lnTo>
                  <a:lnTo>
                    <a:pt x="350410" y="252270"/>
                  </a:lnTo>
                  <a:lnTo>
                    <a:pt x="354921" y="243377"/>
                  </a:lnTo>
                  <a:lnTo>
                    <a:pt x="363793" y="209168"/>
                  </a:lnTo>
                  <a:lnTo>
                    <a:pt x="366750" y="169903"/>
                  </a:lnTo>
                  <a:lnTo>
                    <a:pt x="363785" y="130359"/>
                  </a:lnTo>
                  <a:lnTo>
                    <a:pt x="354911" y="95997"/>
                  </a:lnTo>
                  <a:lnTo>
                    <a:pt x="350622" y="87533"/>
                  </a:lnTo>
                  <a:close/>
                </a:path>
                <a:path w="367029" h="502285">
                  <a:moveTo>
                    <a:pt x="350622" y="87533"/>
                  </a:moveTo>
                  <a:lnTo>
                    <a:pt x="178000" y="87533"/>
                  </a:lnTo>
                  <a:lnTo>
                    <a:pt x="178985" y="87685"/>
                  </a:lnTo>
                  <a:lnTo>
                    <a:pt x="350622" y="87533"/>
                  </a:lnTo>
                  <a:close/>
                </a:path>
              </a:pathLst>
            </a:custGeom>
            <a:solidFill>
              <a:srgbClr val="000000"/>
            </a:solidFill>
          </p:spPr>
          <p:txBody>
            <a:bodyPr wrap="square" lIns="0" tIns="0" rIns="0" bIns="0" rtlCol="0"/>
            <a:lstStyle/>
            <a:p>
              <a:endParaRPr/>
            </a:p>
          </p:txBody>
        </p:sp>
        <p:sp>
          <p:nvSpPr>
            <p:cNvPr id="12" name="object 4">
              <a:extLst>
                <a:ext uri="{FF2B5EF4-FFF2-40B4-BE49-F238E27FC236}">
                  <a16:creationId xmlns:a16="http://schemas.microsoft.com/office/drawing/2014/main" id="{F83A923A-6CC6-49DA-9E7D-0FA3CA11FEC0}"/>
                </a:ext>
              </a:extLst>
            </p:cNvPr>
            <p:cNvSpPr/>
            <p:nvPr userDrawn="1"/>
          </p:nvSpPr>
          <p:spPr>
            <a:xfrm>
              <a:off x="6992569" y="3181349"/>
              <a:ext cx="334010" cy="502920"/>
            </a:xfrm>
            <a:custGeom>
              <a:avLst/>
              <a:gdLst/>
              <a:ahLst/>
              <a:cxnLst/>
              <a:rect l="l" t="t" r="r" b="b"/>
              <a:pathLst>
                <a:path w="334009" h="502920">
                  <a:moveTo>
                    <a:pt x="333540" y="411480"/>
                  </a:moveTo>
                  <a:lnTo>
                    <a:pt x="107683" y="411480"/>
                  </a:lnTo>
                  <a:lnTo>
                    <a:pt x="107683" y="294640"/>
                  </a:lnTo>
                  <a:lnTo>
                    <a:pt x="306603" y="294640"/>
                  </a:lnTo>
                  <a:lnTo>
                    <a:pt x="306603" y="203200"/>
                  </a:lnTo>
                  <a:lnTo>
                    <a:pt x="107683" y="203200"/>
                  </a:lnTo>
                  <a:lnTo>
                    <a:pt x="107683" y="91440"/>
                  </a:lnTo>
                  <a:lnTo>
                    <a:pt x="326694" y="91440"/>
                  </a:lnTo>
                  <a:lnTo>
                    <a:pt x="326694" y="0"/>
                  </a:lnTo>
                  <a:lnTo>
                    <a:pt x="0" y="0"/>
                  </a:lnTo>
                  <a:lnTo>
                    <a:pt x="0" y="91440"/>
                  </a:lnTo>
                  <a:lnTo>
                    <a:pt x="0" y="203200"/>
                  </a:lnTo>
                  <a:lnTo>
                    <a:pt x="0" y="294640"/>
                  </a:lnTo>
                  <a:lnTo>
                    <a:pt x="0" y="411480"/>
                  </a:lnTo>
                  <a:lnTo>
                    <a:pt x="0" y="502920"/>
                  </a:lnTo>
                  <a:lnTo>
                    <a:pt x="333540" y="502920"/>
                  </a:lnTo>
                  <a:lnTo>
                    <a:pt x="333540" y="411480"/>
                  </a:lnTo>
                  <a:close/>
                </a:path>
              </a:pathLst>
            </a:custGeom>
            <a:solidFill>
              <a:srgbClr val="000000"/>
            </a:solidFill>
          </p:spPr>
          <p:txBody>
            <a:bodyPr wrap="square" lIns="0" tIns="0" rIns="0" bIns="0" rtlCol="0"/>
            <a:lstStyle/>
            <a:p>
              <a:endParaRPr/>
            </a:p>
          </p:txBody>
        </p:sp>
        <p:sp>
          <p:nvSpPr>
            <p:cNvPr id="13" name="object 5">
              <a:extLst>
                <a:ext uri="{FF2B5EF4-FFF2-40B4-BE49-F238E27FC236}">
                  <a16:creationId xmlns:a16="http://schemas.microsoft.com/office/drawing/2014/main" id="{7029828F-C497-44E6-B4B3-F4E726EE0FF1}"/>
                </a:ext>
              </a:extLst>
            </p:cNvPr>
            <p:cNvSpPr/>
            <p:nvPr userDrawn="1"/>
          </p:nvSpPr>
          <p:spPr>
            <a:xfrm>
              <a:off x="7416654" y="3181648"/>
              <a:ext cx="462280" cy="502284"/>
            </a:xfrm>
            <a:custGeom>
              <a:avLst/>
              <a:gdLst/>
              <a:ahLst/>
              <a:cxnLst/>
              <a:rect l="l" t="t" r="r" b="b"/>
              <a:pathLst>
                <a:path w="462279" h="502285">
                  <a:moveTo>
                    <a:pt x="131204" y="0"/>
                  </a:moveTo>
                  <a:lnTo>
                    <a:pt x="7595" y="0"/>
                  </a:lnTo>
                  <a:lnTo>
                    <a:pt x="154713" y="241734"/>
                  </a:lnTo>
                  <a:lnTo>
                    <a:pt x="0" y="502114"/>
                  </a:lnTo>
                  <a:lnTo>
                    <a:pt x="118767" y="502114"/>
                  </a:lnTo>
                  <a:lnTo>
                    <a:pt x="226524" y="312179"/>
                  </a:lnTo>
                  <a:lnTo>
                    <a:pt x="347787" y="312179"/>
                  </a:lnTo>
                  <a:lnTo>
                    <a:pt x="306654" y="243804"/>
                  </a:lnTo>
                  <a:lnTo>
                    <a:pt x="349353" y="173360"/>
                  </a:lnTo>
                  <a:lnTo>
                    <a:pt x="234802" y="173360"/>
                  </a:lnTo>
                  <a:lnTo>
                    <a:pt x="131204" y="0"/>
                  </a:lnTo>
                  <a:close/>
                </a:path>
                <a:path w="462279" h="502285">
                  <a:moveTo>
                    <a:pt x="347787" y="312179"/>
                  </a:moveTo>
                  <a:lnTo>
                    <a:pt x="226524" y="312179"/>
                  </a:lnTo>
                  <a:lnTo>
                    <a:pt x="338420" y="502114"/>
                  </a:lnTo>
                  <a:lnTo>
                    <a:pt x="462050" y="502114"/>
                  </a:lnTo>
                  <a:lnTo>
                    <a:pt x="347787" y="312179"/>
                  </a:lnTo>
                  <a:close/>
                </a:path>
                <a:path w="462279" h="502285">
                  <a:moveTo>
                    <a:pt x="454435" y="0"/>
                  </a:moveTo>
                  <a:lnTo>
                    <a:pt x="335647" y="0"/>
                  </a:lnTo>
                  <a:lnTo>
                    <a:pt x="234802" y="173360"/>
                  </a:lnTo>
                  <a:lnTo>
                    <a:pt x="349353" y="173360"/>
                  </a:lnTo>
                  <a:lnTo>
                    <a:pt x="454435" y="0"/>
                  </a:lnTo>
                  <a:close/>
                </a:path>
              </a:pathLst>
            </a:custGeom>
            <a:solidFill>
              <a:srgbClr val="000000"/>
            </a:solidFill>
          </p:spPr>
          <p:txBody>
            <a:bodyPr wrap="square" lIns="0" tIns="0" rIns="0" bIns="0" rtlCol="0"/>
            <a:lstStyle/>
            <a:p>
              <a:endParaRPr/>
            </a:p>
          </p:txBody>
        </p:sp>
        <p:sp>
          <p:nvSpPr>
            <p:cNvPr id="14" name="object 6">
              <a:extLst>
                <a:ext uri="{FF2B5EF4-FFF2-40B4-BE49-F238E27FC236}">
                  <a16:creationId xmlns:a16="http://schemas.microsoft.com/office/drawing/2014/main" id="{7B60BC21-1665-469A-8E68-C7720F7F8238}"/>
                </a:ext>
              </a:extLst>
            </p:cNvPr>
            <p:cNvSpPr/>
            <p:nvPr userDrawn="1"/>
          </p:nvSpPr>
          <p:spPr>
            <a:xfrm>
              <a:off x="4289461" y="2986268"/>
              <a:ext cx="1397635" cy="884555"/>
            </a:xfrm>
            <a:custGeom>
              <a:avLst/>
              <a:gdLst/>
              <a:ahLst/>
              <a:cxnLst/>
              <a:rect l="l" t="t" r="r" b="b"/>
              <a:pathLst>
                <a:path w="1397635" h="884554">
                  <a:moveTo>
                    <a:pt x="956125" y="0"/>
                  </a:moveTo>
                  <a:lnTo>
                    <a:pt x="442239" y="0"/>
                  </a:lnTo>
                  <a:lnTo>
                    <a:pt x="394067" y="2593"/>
                  </a:lnTo>
                  <a:lnTo>
                    <a:pt x="347390" y="10196"/>
                  </a:lnTo>
                  <a:lnTo>
                    <a:pt x="302484" y="22539"/>
                  </a:lnTo>
                  <a:lnTo>
                    <a:pt x="259618" y="39351"/>
                  </a:lnTo>
                  <a:lnTo>
                    <a:pt x="219062" y="60366"/>
                  </a:lnTo>
                  <a:lnTo>
                    <a:pt x="181086" y="85312"/>
                  </a:lnTo>
                  <a:lnTo>
                    <a:pt x="145962" y="113922"/>
                  </a:lnTo>
                  <a:lnTo>
                    <a:pt x="113958" y="145925"/>
                  </a:lnTo>
                  <a:lnTo>
                    <a:pt x="85345" y="181053"/>
                  </a:lnTo>
                  <a:lnTo>
                    <a:pt x="60392" y="219038"/>
                  </a:lnTo>
                  <a:lnTo>
                    <a:pt x="39371" y="259608"/>
                  </a:lnTo>
                  <a:lnTo>
                    <a:pt x="22551" y="302496"/>
                  </a:lnTo>
                  <a:lnTo>
                    <a:pt x="10203" y="347433"/>
                  </a:lnTo>
                  <a:lnTo>
                    <a:pt x="2595" y="394149"/>
                  </a:lnTo>
                  <a:lnTo>
                    <a:pt x="0" y="442375"/>
                  </a:lnTo>
                  <a:lnTo>
                    <a:pt x="2595" y="490546"/>
                  </a:lnTo>
                  <a:lnTo>
                    <a:pt x="10203" y="537204"/>
                  </a:lnTo>
                  <a:lnTo>
                    <a:pt x="22551" y="582082"/>
                  </a:lnTo>
                  <a:lnTo>
                    <a:pt x="39371" y="624909"/>
                  </a:lnTo>
                  <a:lnTo>
                    <a:pt x="60392" y="665420"/>
                  </a:lnTo>
                  <a:lnTo>
                    <a:pt x="85345" y="703345"/>
                  </a:lnTo>
                  <a:lnTo>
                    <a:pt x="113958" y="738416"/>
                  </a:lnTo>
                  <a:lnTo>
                    <a:pt x="145962" y="770365"/>
                  </a:lnTo>
                  <a:lnTo>
                    <a:pt x="181086" y="798924"/>
                  </a:lnTo>
                  <a:lnTo>
                    <a:pt x="219062" y="823826"/>
                  </a:lnTo>
                  <a:lnTo>
                    <a:pt x="259618" y="844800"/>
                  </a:lnTo>
                  <a:lnTo>
                    <a:pt x="302484" y="861581"/>
                  </a:lnTo>
                  <a:lnTo>
                    <a:pt x="347390" y="873899"/>
                  </a:lnTo>
                  <a:lnTo>
                    <a:pt x="394067" y="881487"/>
                  </a:lnTo>
                  <a:lnTo>
                    <a:pt x="442244" y="884075"/>
                  </a:lnTo>
                  <a:lnTo>
                    <a:pt x="956120" y="884075"/>
                  </a:lnTo>
                  <a:lnTo>
                    <a:pt x="1004333" y="881487"/>
                  </a:lnTo>
                  <a:lnTo>
                    <a:pt x="1051011" y="873899"/>
                  </a:lnTo>
                  <a:lnTo>
                    <a:pt x="1095888" y="861581"/>
                  </a:lnTo>
                  <a:lnTo>
                    <a:pt x="1138700" y="844800"/>
                  </a:lnTo>
                  <a:lnTo>
                    <a:pt x="1179180" y="823826"/>
                  </a:lnTo>
                  <a:lnTo>
                    <a:pt x="1217064" y="798924"/>
                  </a:lnTo>
                  <a:lnTo>
                    <a:pt x="1252087" y="770365"/>
                  </a:lnTo>
                  <a:lnTo>
                    <a:pt x="1283983" y="738416"/>
                  </a:lnTo>
                  <a:lnTo>
                    <a:pt x="1292315" y="728164"/>
                  </a:lnTo>
                  <a:lnTo>
                    <a:pt x="453104" y="728164"/>
                  </a:lnTo>
                  <a:lnTo>
                    <a:pt x="406716" y="724411"/>
                  </a:lnTo>
                  <a:lnTo>
                    <a:pt x="362714" y="713550"/>
                  </a:lnTo>
                  <a:lnTo>
                    <a:pt x="321687" y="696174"/>
                  </a:lnTo>
                  <a:lnTo>
                    <a:pt x="284222" y="672878"/>
                  </a:lnTo>
                  <a:lnTo>
                    <a:pt x="250908" y="644255"/>
                  </a:lnTo>
                  <a:lnTo>
                    <a:pt x="222332" y="610900"/>
                  </a:lnTo>
                  <a:lnTo>
                    <a:pt x="199083" y="573406"/>
                  </a:lnTo>
                  <a:lnTo>
                    <a:pt x="181748" y="532369"/>
                  </a:lnTo>
                  <a:lnTo>
                    <a:pt x="170916" y="488382"/>
                  </a:lnTo>
                  <a:lnTo>
                    <a:pt x="167175" y="442039"/>
                  </a:lnTo>
                  <a:lnTo>
                    <a:pt x="170916" y="395533"/>
                  </a:lnTo>
                  <a:lnTo>
                    <a:pt x="181748" y="351451"/>
                  </a:lnTo>
                  <a:lnTo>
                    <a:pt x="199083" y="310375"/>
                  </a:lnTo>
                  <a:lnTo>
                    <a:pt x="222332" y="272887"/>
                  </a:lnTo>
                  <a:lnTo>
                    <a:pt x="250908" y="239570"/>
                  </a:lnTo>
                  <a:lnTo>
                    <a:pt x="284222" y="211005"/>
                  </a:lnTo>
                  <a:lnTo>
                    <a:pt x="321687" y="187774"/>
                  </a:lnTo>
                  <a:lnTo>
                    <a:pt x="362714" y="170460"/>
                  </a:lnTo>
                  <a:lnTo>
                    <a:pt x="406716" y="159645"/>
                  </a:lnTo>
                  <a:lnTo>
                    <a:pt x="453104" y="155911"/>
                  </a:lnTo>
                  <a:lnTo>
                    <a:pt x="1292085" y="155911"/>
                  </a:lnTo>
                  <a:lnTo>
                    <a:pt x="1283983" y="145925"/>
                  </a:lnTo>
                  <a:lnTo>
                    <a:pt x="1252087" y="113922"/>
                  </a:lnTo>
                  <a:lnTo>
                    <a:pt x="1217064" y="85312"/>
                  </a:lnTo>
                  <a:lnTo>
                    <a:pt x="1179180" y="60366"/>
                  </a:lnTo>
                  <a:lnTo>
                    <a:pt x="1138700" y="39351"/>
                  </a:lnTo>
                  <a:lnTo>
                    <a:pt x="1095888" y="22539"/>
                  </a:lnTo>
                  <a:lnTo>
                    <a:pt x="1051011" y="10196"/>
                  </a:lnTo>
                  <a:lnTo>
                    <a:pt x="1004333" y="2593"/>
                  </a:lnTo>
                  <a:lnTo>
                    <a:pt x="956125" y="0"/>
                  </a:lnTo>
                  <a:close/>
                </a:path>
                <a:path w="1397635" h="884554">
                  <a:moveTo>
                    <a:pt x="1292085" y="155911"/>
                  </a:moveTo>
                  <a:lnTo>
                    <a:pt x="943912" y="155911"/>
                  </a:lnTo>
                  <a:lnTo>
                    <a:pt x="990440" y="159645"/>
                  </a:lnTo>
                  <a:lnTo>
                    <a:pt x="1034547" y="170460"/>
                  </a:lnTo>
                  <a:lnTo>
                    <a:pt x="1075650" y="187774"/>
                  </a:lnTo>
                  <a:lnTo>
                    <a:pt x="1113164" y="211005"/>
                  </a:lnTo>
                  <a:lnTo>
                    <a:pt x="1146507" y="239570"/>
                  </a:lnTo>
                  <a:lnTo>
                    <a:pt x="1175095" y="272887"/>
                  </a:lnTo>
                  <a:lnTo>
                    <a:pt x="1198346" y="310375"/>
                  </a:lnTo>
                  <a:lnTo>
                    <a:pt x="1215676" y="351451"/>
                  </a:lnTo>
                  <a:lnTo>
                    <a:pt x="1226501" y="395533"/>
                  </a:lnTo>
                  <a:lnTo>
                    <a:pt x="1230240" y="442039"/>
                  </a:lnTo>
                  <a:lnTo>
                    <a:pt x="1226501" y="488382"/>
                  </a:lnTo>
                  <a:lnTo>
                    <a:pt x="1215676" y="532369"/>
                  </a:lnTo>
                  <a:lnTo>
                    <a:pt x="1198346" y="573406"/>
                  </a:lnTo>
                  <a:lnTo>
                    <a:pt x="1175095" y="610900"/>
                  </a:lnTo>
                  <a:lnTo>
                    <a:pt x="1146507" y="644255"/>
                  </a:lnTo>
                  <a:lnTo>
                    <a:pt x="1113164" y="672878"/>
                  </a:lnTo>
                  <a:lnTo>
                    <a:pt x="1075650" y="696174"/>
                  </a:lnTo>
                  <a:lnTo>
                    <a:pt x="1034547" y="713550"/>
                  </a:lnTo>
                  <a:lnTo>
                    <a:pt x="990440" y="724411"/>
                  </a:lnTo>
                  <a:lnTo>
                    <a:pt x="943912" y="728164"/>
                  </a:lnTo>
                  <a:lnTo>
                    <a:pt x="1292315" y="728164"/>
                  </a:lnTo>
                  <a:lnTo>
                    <a:pt x="1337333" y="665420"/>
                  </a:lnTo>
                  <a:lnTo>
                    <a:pt x="1358256" y="624909"/>
                  </a:lnTo>
                  <a:lnTo>
                    <a:pt x="1374992" y="582082"/>
                  </a:lnTo>
                  <a:lnTo>
                    <a:pt x="1387274" y="537204"/>
                  </a:lnTo>
                  <a:lnTo>
                    <a:pt x="1394838" y="490546"/>
                  </a:lnTo>
                  <a:lnTo>
                    <a:pt x="1397419" y="442375"/>
                  </a:lnTo>
                  <a:lnTo>
                    <a:pt x="1394838" y="394149"/>
                  </a:lnTo>
                  <a:lnTo>
                    <a:pt x="1387274" y="347433"/>
                  </a:lnTo>
                  <a:lnTo>
                    <a:pt x="1374992" y="302496"/>
                  </a:lnTo>
                  <a:lnTo>
                    <a:pt x="1358256" y="259608"/>
                  </a:lnTo>
                  <a:lnTo>
                    <a:pt x="1337333" y="219038"/>
                  </a:lnTo>
                  <a:lnTo>
                    <a:pt x="1312486" y="181053"/>
                  </a:lnTo>
                  <a:lnTo>
                    <a:pt x="1292085" y="155911"/>
                  </a:lnTo>
                  <a:close/>
                </a:path>
              </a:pathLst>
            </a:custGeom>
            <a:solidFill>
              <a:srgbClr val="C74634"/>
            </a:solidFill>
          </p:spPr>
          <p:txBody>
            <a:bodyPr wrap="square" lIns="0" tIns="0" rIns="0" bIns="0" rtlCol="0"/>
            <a:lstStyle/>
            <a:p>
              <a:endParaRPr/>
            </a:p>
          </p:txBody>
        </p:sp>
      </p:grpSp>
    </p:spTree>
    <p:extLst>
      <p:ext uri="{BB962C8B-B14F-4D97-AF65-F5344CB8AC3E}">
        <p14:creationId xmlns:p14="http://schemas.microsoft.com/office/powerpoint/2010/main" val="40387645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Divider 2">
    <p:bg>
      <p:bgPr>
        <a:blipFill dpi="0" rotWithShape="1">
          <a:blip r:embed="rId2">
            <a:duotone>
              <a:schemeClr val="accent5">
                <a:shade val="45000"/>
                <a:satMod val="135000"/>
              </a:schemeClr>
              <a:prstClr val="white"/>
            </a:duotone>
          </a:blip>
          <a:srcRect/>
          <a:stretch>
            <a:fillRect/>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659465" y="5612024"/>
            <a:ext cx="8619068" cy="4619095"/>
          </a:xfrm>
        </p:spPr>
        <p:txBody>
          <a:bodyPr>
            <a:noAutofit/>
          </a:bodyPr>
          <a:lstStyle>
            <a:lvl1pPr marL="0" indent="0">
              <a:lnSpc>
                <a:spcPct val="110000"/>
              </a:lnSpc>
              <a:buNone/>
              <a:defRPr sz="4400" b="1" i="0">
                <a:solidFill>
                  <a:schemeClr val="accent4"/>
                </a:solidFill>
                <a:latin typeface="Oracle Sans Semi Bold" panose="020B0503020204020204" pitchFamily="34" charset="0"/>
                <a:cs typeface="Oracle Sans Semi Bold" panose="020B0503020204020204" pitchFamily="34" charset="0"/>
              </a:defRPr>
            </a:lvl1pPr>
            <a:lvl2pPr marL="914354" indent="0">
              <a:buNone/>
              <a:defRPr sz="4000">
                <a:solidFill>
                  <a:schemeClr val="tx1">
                    <a:tint val="75000"/>
                  </a:schemeClr>
                </a:solidFill>
              </a:defRPr>
            </a:lvl2pPr>
            <a:lvl3pPr marL="1828709" indent="0">
              <a:buNone/>
              <a:defRPr sz="3600">
                <a:solidFill>
                  <a:schemeClr val="tx1">
                    <a:tint val="75000"/>
                  </a:schemeClr>
                </a:solidFill>
              </a:defRPr>
            </a:lvl3pPr>
            <a:lvl4pPr marL="2743063" indent="0">
              <a:buNone/>
              <a:defRPr sz="3200">
                <a:solidFill>
                  <a:schemeClr val="tx1">
                    <a:tint val="75000"/>
                  </a:schemeClr>
                </a:solidFill>
              </a:defRPr>
            </a:lvl4pPr>
            <a:lvl5pPr marL="3657417" indent="0">
              <a:buNone/>
              <a:defRPr sz="3200">
                <a:solidFill>
                  <a:schemeClr val="tx1">
                    <a:tint val="75000"/>
                  </a:schemeClr>
                </a:solidFill>
              </a:defRPr>
            </a:lvl5pPr>
            <a:lvl6pPr marL="4571771" indent="0">
              <a:buNone/>
              <a:defRPr sz="3200">
                <a:solidFill>
                  <a:schemeClr val="tx1">
                    <a:tint val="75000"/>
                  </a:schemeClr>
                </a:solidFill>
              </a:defRPr>
            </a:lvl6pPr>
            <a:lvl7pPr marL="5486126" indent="0">
              <a:buNone/>
              <a:defRPr sz="3200">
                <a:solidFill>
                  <a:schemeClr val="tx1">
                    <a:tint val="75000"/>
                  </a:schemeClr>
                </a:solidFill>
              </a:defRPr>
            </a:lvl7pPr>
            <a:lvl8pPr marL="6400480" indent="0">
              <a:buNone/>
              <a:defRPr sz="3200">
                <a:solidFill>
                  <a:schemeClr val="tx1">
                    <a:tint val="75000"/>
                  </a:schemeClr>
                </a:solidFill>
              </a:defRPr>
            </a:lvl8pPr>
            <a:lvl9pPr marL="7314834" indent="0">
              <a:buNone/>
              <a:defRPr sz="3200">
                <a:solidFill>
                  <a:schemeClr val="tx1">
                    <a:tint val="75000"/>
                  </a:schemeClr>
                </a:solidFill>
              </a:defRPr>
            </a:lvl9pPr>
          </a:lstStyle>
          <a:p>
            <a:pPr lvl="0"/>
            <a:r>
              <a:rPr lang="en-US"/>
              <a:t>Click to edit Master text styles</a:t>
            </a:r>
          </a:p>
        </p:txBody>
      </p:sp>
      <p:sp>
        <p:nvSpPr>
          <p:cNvPr id="9" name="Slide Number Placeholder 8">
            <a:extLst>
              <a:ext uri="{FF2B5EF4-FFF2-40B4-BE49-F238E27FC236}">
                <a16:creationId xmlns:a16="http://schemas.microsoft.com/office/drawing/2014/main" id="{B6C4BF8F-3BE8-3740-B27E-E40142C1DAB3}"/>
              </a:ext>
            </a:extLst>
          </p:cNvPr>
          <p:cNvSpPr>
            <a:spLocks noGrp="1"/>
          </p:cNvSpPr>
          <p:nvPr>
            <p:ph type="sldNum" sz="quarter" idx="11"/>
          </p:nvPr>
        </p:nvSpPr>
        <p:spPr/>
        <p:txBody>
          <a:bodyPr/>
          <a:lstStyle/>
          <a:p>
            <a:fld id="{CFF4B978-1D82-7745-80C5-DBABA6B131D3}" type="slidenum">
              <a:rPr lang="en-US" smtClean="0"/>
              <a:pPr/>
              <a:t>‹#›</a:t>
            </a:fld>
            <a:endParaRPr lang="en-US"/>
          </a:p>
        </p:txBody>
      </p:sp>
      <p:sp>
        <p:nvSpPr>
          <p:cNvPr id="6" name="Title 1">
            <a:extLst>
              <a:ext uri="{FF2B5EF4-FFF2-40B4-BE49-F238E27FC236}">
                <a16:creationId xmlns:a16="http://schemas.microsoft.com/office/drawing/2014/main" id="{67395C3C-574F-41FE-BBDD-A16BC7504ADC}"/>
              </a:ext>
            </a:extLst>
          </p:cNvPr>
          <p:cNvSpPr>
            <a:spLocks noGrp="1"/>
          </p:cNvSpPr>
          <p:nvPr>
            <p:ph type="ctrTitle"/>
          </p:nvPr>
        </p:nvSpPr>
        <p:spPr>
          <a:xfrm>
            <a:off x="1659465" y="3445315"/>
            <a:ext cx="17345711" cy="1600765"/>
          </a:xfrm>
        </p:spPr>
        <p:txBody>
          <a:bodyPr anchor="t" anchorCtr="0">
            <a:noAutofit/>
          </a:bodyPr>
          <a:lstStyle>
            <a:lvl1pPr algn="l">
              <a:defRPr sz="9000" b="1"/>
            </a:lvl1pPr>
          </a:lstStyle>
          <a:p>
            <a:endParaRPr lang="en-US" dirty="0"/>
          </a:p>
        </p:txBody>
      </p:sp>
      <p:grpSp>
        <p:nvGrpSpPr>
          <p:cNvPr id="5" name="Group 4">
            <a:extLst>
              <a:ext uri="{FF2B5EF4-FFF2-40B4-BE49-F238E27FC236}">
                <a16:creationId xmlns:a16="http://schemas.microsoft.com/office/drawing/2014/main" id="{C1D7E9A4-FD04-41F9-9DEC-E33AEF361EF7}"/>
              </a:ext>
            </a:extLst>
          </p:cNvPr>
          <p:cNvGrpSpPr>
            <a:grpSpLocks noChangeAspect="1"/>
          </p:cNvGrpSpPr>
          <p:nvPr userDrawn="1"/>
        </p:nvGrpSpPr>
        <p:grpSpPr>
          <a:xfrm>
            <a:off x="21074160" y="374102"/>
            <a:ext cx="2966506" cy="731037"/>
            <a:chOff x="4289461" y="2986268"/>
            <a:chExt cx="3589473" cy="884555"/>
          </a:xfrm>
        </p:grpSpPr>
        <p:sp>
          <p:nvSpPr>
            <p:cNvPr id="7" name="object 2">
              <a:extLst>
                <a:ext uri="{FF2B5EF4-FFF2-40B4-BE49-F238E27FC236}">
                  <a16:creationId xmlns:a16="http://schemas.microsoft.com/office/drawing/2014/main" id="{40DE03F4-3ABB-407F-BF4F-F4F805372D40}"/>
                </a:ext>
              </a:extLst>
            </p:cNvPr>
            <p:cNvSpPr/>
            <p:nvPr userDrawn="1"/>
          </p:nvSpPr>
          <p:spPr>
            <a:xfrm>
              <a:off x="5963454" y="3181648"/>
              <a:ext cx="487045" cy="502284"/>
            </a:xfrm>
            <a:custGeom>
              <a:avLst/>
              <a:gdLst/>
              <a:ahLst/>
              <a:cxnLst/>
              <a:rect l="l" t="t" r="r" b="b"/>
              <a:pathLst>
                <a:path w="487045" h="502285">
                  <a:moveTo>
                    <a:pt x="294920" y="0"/>
                  </a:moveTo>
                  <a:lnTo>
                    <a:pt x="190639" y="0"/>
                  </a:lnTo>
                  <a:lnTo>
                    <a:pt x="0" y="502114"/>
                  </a:lnTo>
                  <a:lnTo>
                    <a:pt x="115392" y="502114"/>
                  </a:lnTo>
                  <a:lnTo>
                    <a:pt x="148525" y="399200"/>
                  </a:lnTo>
                  <a:lnTo>
                    <a:pt x="447570" y="399200"/>
                  </a:lnTo>
                  <a:lnTo>
                    <a:pt x="412711" y="308039"/>
                  </a:lnTo>
                  <a:lnTo>
                    <a:pt x="177519" y="308039"/>
                  </a:lnTo>
                  <a:lnTo>
                    <a:pt x="240369" y="110510"/>
                  </a:lnTo>
                  <a:lnTo>
                    <a:pt x="337178" y="110510"/>
                  </a:lnTo>
                  <a:lnTo>
                    <a:pt x="294920" y="0"/>
                  </a:lnTo>
                  <a:close/>
                </a:path>
                <a:path w="487045" h="502285">
                  <a:moveTo>
                    <a:pt x="447570" y="399200"/>
                  </a:moveTo>
                  <a:lnTo>
                    <a:pt x="333639" y="399200"/>
                  </a:lnTo>
                  <a:lnTo>
                    <a:pt x="366791" y="502114"/>
                  </a:lnTo>
                  <a:lnTo>
                    <a:pt x="486924" y="502114"/>
                  </a:lnTo>
                  <a:lnTo>
                    <a:pt x="447570" y="399200"/>
                  </a:lnTo>
                  <a:close/>
                </a:path>
                <a:path w="487045" h="502285">
                  <a:moveTo>
                    <a:pt x="337178" y="110510"/>
                  </a:moveTo>
                  <a:lnTo>
                    <a:pt x="240369" y="110510"/>
                  </a:lnTo>
                  <a:lnTo>
                    <a:pt x="303900" y="308039"/>
                  </a:lnTo>
                  <a:lnTo>
                    <a:pt x="412711" y="308039"/>
                  </a:lnTo>
                  <a:lnTo>
                    <a:pt x="337178" y="110510"/>
                  </a:lnTo>
                  <a:close/>
                </a:path>
              </a:pathLst>
            </a:custGeom>
            <a:solidFill>
              <a:srgbClr val="000000"/>
            </a:solidFill>
          </p:spPr>
          <p:txBody>
            <a:bodyPr wrap="square" lIns="0" tIns="0" rIns="0" bIns="0" rtlCol="0"/>
            <a:lstStyle/>
            <a:p>
              <a:endParaRPr/>
            </a:p>
          </p:txBody>
        </p:sp>
        <p:sp>
          <p:nvSpPr>
            <p:cNvPr id="8" name="object 3">
              <a:extLst>
                <a:ext uri="{FF2B5EF4-FFF2-40B4-BE49-F238E27FC236}">
                  <a16:creationId xmlns:a16="http://schemas.microsoft.com/office/drawing/2014/main" id="{98476FCE-4D03-4238-BE26-71138BCE33BC}"/>
                </a:ext>
              </a:extLst>
            </p:cNvPr>
            <p:cNvSpPr/>
            <p:nvPr userDrawn="1"/>
          </p:nvSpPr>
          <p:spPr>
            <a:xfrm>
              <a:off x="6545699" y="3181648"/>
              <a:ext cx="367030" cy="502284"/>
            </a:xfrm>
            <a:custGeom>
              <a:avLst/>
              <a:gdLst/>
              <a:ahLst/>
              <a:cxnLst/>
              <a:rect l="l" t="t" r="r" b="b"/>
              <a:pathLst>
                <a:path w="367029" h="502285">
                  <a:moveTo>
                    <a:pt x="179567" y="0"/>
                  </a:moveTo>
                  <a:lnTo>
                    <a:pt x="0" y="0"/>
                  </a:lnTo>
                  <a:lnTo>
                    <a:pt x="0" y="502114"/>
                  </a:lnTo>
                  <a:lnTo>
                    <a:pt x="107053" y="502114"/>
                  </a:lnTo>
                  <a:lnTo>
                    <a:pt x="107053" y="339806"/>
                  </a:lnTo>
                  <a:lnTo>
                    <a:pt x="179567" y="339806"/>
                  </a:lnTo>
                  <a:lnTo>
                    <a:pt x="223014" y="337092"/>
                  </a:lnTo>
                  <a:lnTo>
                    <a:pt x="260807" y="328991"/>
                  </a:lnTo>
                  <a:lnTo>
                    <a:pt x="319432" y="296627"/>
                  </a:lnTo>
                  <a:lnTo>
                    <a:pt x="350410" y="252270"/>
                  </a:lnTo>
                  <a:lnTo>
                    <a:pt x="178035" y="252270"/>
                  </a:lnTo>
                  <a:lnTo>
                    <a:pt x="107053" y="252102"/>
                  </a:lnTo>
                  <a:lnTo>
                    <a:pt x="107053" y="87704"/>
                  </a:lnTo>
                  <a:lnTo>
                    <a:pt x="157466" y="87704"/>
                  </a:lnTo>
                  <a:lnTo>
                    <a:pt x="178985" y="87685"/>
                  </a:lnTo>
                  <a:lnTo>
                    <a:pt x="178000" y="87533"/>
                  </a:lnTo>
                  <a:lnTo>
                    <a:pt x="350622" y="87533"/>
                  </a:lnTo>
                  <a:lnTo>
                    <a:pt x="340126" y="66817"/>
                  </a:lnTo>
                  <a:lnTo>
                    <a:pt x="319432" y="42818"/>
                  </a:lnTo>
                  <a:lnTo>
                    <a:pt x="292954" y="24084"/>
                  </a:lnTo>
                  <a:lnTo>
                    <a:pt x="260817" y="10704"/>
                  </a:lnTo>
                  <a:lnTo>
                    <a:pt x="223022" y="2676"/>
                  </a:lnTo>
                  <a:lnTo>
                    <a:pt x="179567" y="0"/>
                  </a:lnTo>
                  <a:close/>
                </a:path>
                <a:path w="367029" h="502285">
                  <a:moveTo>
                    <a:pt x="350622" y="87533"/>
                  </a:moveTo>
                  <a:lnTo>
                    <a:pt x="178985" y="87685"/>
                  </a:lnTo>
                  <a:lnTo>
                    <a:pt x="198165" y="90646"/>
                  </a:lnTo>
                  <a:lnTo>
                    <a:pt x="217570" y="96949"/>
                  </a:lnTo>
                  <a:lnTo>
                    <a:pt x="254709" y="135463"/>
                  </a:lnTo>
                  <a:lnTo>
                    <a:pt x="258954" y="169903"/>
                  </a:lnTo>
                  <a:lnTo>
                    <a:pt x="258705" y="187374"/>
                  </a:lnTo>
                  <a:lnTo>
                    <a:pt x="235827" y="233094"/>
                  </a:lnTo>
                  <a:lnTo>
                    <a:pt x="198221" y="249092"/>
                  </a:lnTo>
                  <a:lnTo>
                    <a:pt x="178035" y="252270"/>
                  </a:lnTo>
                  <a:lnTo>
                    <a:pt x="350410" y="252270"/>
                  </a:lnTo>
                  <a:lnTo>
                    <a:pt x="354921" y="243377"/>
                  </a:lnTo>
                  <a:lnTo>
                    <a:pt x="363793" y="209168"/>
                  </a:lnTo>
                  <a:lnTo>
                    <a:pt x="366750" y="169903"/>
                  </a:lnTo>
                  <a:lnTo>
                    <a:pt x="363785" y="130359"/>
                  </a:lnTo>
                  <a:lnTo>
                    <a:pt x="354911" y="95997"/>
                  </a:lnTo>
                  <a:lnTo>
                    <a:pt x="350622" y="87533"/>
                  </a:lnTo>
                  <a:close/>
                </a:path>
                <a:path w="367029" h="502285">
                  <a:moveTo>
                    <a:pt x="350622" y="87533"/>
                  </a:moveTo>
                  <a:lnTo>
                    <a:pt x="178000" y="87533"/>
                  </a:lnTo>
                  <a:lnTo>
                    <a:pt x="178985" y="87685"/>
                  </a:lnTo>
                  <a:lnTo>
                    <a:pt x="350622" y="87533"/>
                  </a:lnTo>
                  <a:close/>
                </a:path>
              </a:pathLst>
            </a:custGeom>
            <a:solidFill>
              <a:srgbClr val="000000"/>
            </a:solidFill>
          </p:spPr>
          <p:txBody>
            <a:bodyPr wrap="square" lIns="0" tIns="0" rIns="0" bIns="0" rtlCol="0"/>
            <a:lstStyle/>
            <a:p>
              <a:endParaRPr/>
            </a:p>
          </p:txBody>
        </p:sp>
        <p:sp>
          <p:nvSpPr>
            <p:cNvPr id="10" name="object 4">
              <a:extLst>
                <a:ext uri="{FF2B5EF4-FFF2-40B4-BE49-F238E27FC236}">
                  <a16:creationId xmlns:a16="http://schemas.microsoft.com/office/drawing/2014/main" id="{CE4F6057-FB25-4D64-B42C-A8026C9684CC}"/>
                </a:ext>
              </a:extLst>
            </p:cNvPr>
            <p:cNvSpPr/>
            <p:nvPr userDrawn="1"/>
          </p:nvSpPr>
          <p:spPr>
            <a:xfrm>
              <a:off x="6992569" y="3181349"/>
              <a:ext cx="334010" cy="502920"/>
            </a:xfrm>
            <a:custGeom>
              <a:avLst/>
              <a:gdLst/>
              <a:ahLst/>
              <a:cxnLst/>
              <a:rect l="l" t="t" r="r" b="b"/>
              <a:pathLst>
                <a:path w="334009" h="502920">
                  <a:moveTo>
                    <a:pt x="333540" y="411480"/>
                  </a:moveTo>
                  <a:lnTo>
                    <a:pt x="107683" y="411480"/>
                  </a:lnTo>
                  <a:lnTo>
                    <a:pt x="107683" y="294640"/>
                  </a:lnTo>
                  <a:lnTo>
                    <a:pt x="306603" y="294640"/>
                  </a:lnTo>
                  <a:lnTo>
                    <a:pt x="306603" y="203200"/>
                  </a:lnTo>
                  <a:lnTo>
                    <a:pt x="107683" y="203200"/>
                  </a:lnTo>
                  <a:lnTo>
                    <a:pt x="107683" y="91440"/>
                  </a:lnTo>
                  <a:lnTo>
                    <a:pt x="326694" y="91440"/>
                  </a:lnTo>
                  <a:lnTo>
                    <a:pt x="326694" y="0"/>
                  </a:lnTo>
                  <a:lnTo>
                    <a:pt x="0" y="0"/>
                  </a:lnTo>
                  <a:lnTo>
                    <a:pt x="0" y="91440"/>
                  </a:lnTo>
                  <a:lnTo>
                    <a:pt x="0" y="203200"/>
                  </a:lnTo>
                  <a:lnTo>
                    <a:pt x="0" y="294640"/>
                  </a:lnTo>
                  <a:lnTo>
                    <a:pt x="0" y="411480"/>
                  </a:lnTo>
                  <a:lnTo>
                    <a:pt x="0" y="502920"/>
                  </a:lnTo>
                  <a:lnTo>
                    <a:pt x="333540" y="502920"/>
                  </a:lnTo>
                  <a:lnTo>
                    <a:pt x="333540" y="411480"/>
                  </a:lnTo>
                  <a:close/>
                </a:path>
              </a:pathLst>
            </a:custGeom>
            <a:solidFill>
              <a:srgbClr val="000000"/>
            </a:solidFill>
          </p:spPr>
          <p:txBody>
            <a:bodyPr wrap="square" lIns="0" tIns="0" rIns="0" bIns="0" rtlCol="0"/>
            <a:lstStyle/>
            <a:p>
              <a:endParaRPr/>
            </a:p>
          </p:txBody>
        </p:sp>
        <p:sp>
          <p:nvSpPr>
            <p:cNvPr id="11" name="object 5">
              <a:extLst>
                <a:ext uri="{FF2B5EF4-FFF2-40B4-BE49-F238E27FC236}">
                  <a16:creationId xmlns:a16="http://schemas.microsoft.com/office/drawing/2014/main" id="{993D2593-573C-4981-98CF-AA087E72F609}"/>
                </a:ext>
              </a:extLst>
            </p:cNvPr>
            <p:cNvSpPr/>
            <p:nvPr userDrawn="1"/>
          </p:nvSpPr>
          <p:spPr>
            <a:xfrm>
              <a:off x="7416654" y="3181648"/>
              <a:ext cx="462280" cy="502284"/>
            </a:xfrm>
            <a:custGeom>
              <a:avLst/>
              <a:gdLst/>
              <a:ahLst/>
              <a:cxnLst/>
              <a:rect l="l" t="t" r="r" b="b"/>
              <a:pathLst>
                <a:path w="462279" h="502285">
                  <a:moveTo>
                    <a:pt x="131204" y="0"/>
                  </a:moveTo>
                  <a:lnTo>
                    <a:pt x="7595" y="0"/>
                  </a:lnTo>
                  <a:lnTo>
                    <a:pt x="154713" y="241734"/>
                  </a:lnTo>
                  <a:lnTo>
                    <a:pt x="0" y="502114"/>
                  </a:lnTo>
                  <a:lnTo>
                    <a:pt x="118767" y="502114"/>
                  </a:lnTo>
                  <a:lnTo>
                    <a:pt x="226524" y="312179"/>
                  </a:lnTo>
                  <a:lnTo>
                    <a:pt x="347787" y="312179"/>
                  </a:lnTo>
                  <a:lnTo>
                    <a:pt x="306654" y="243804"/>
                  </a:lnTo>
                  <a:lnTo>
                    <a:pt x="349353" y="173360"/>
                  </a:lnTo>
                  <a:lnTo>
                    <a:pt x="234802" y="173360"/>
                  </a:lnTo>
                  <a:lnTo>
                    <a:pt x="131204" y="0"/>
                  </a:lnTo>
                  <a:close/>
                </a:path>
                <a:path w="462279" h="502285">
                  <a:moveTo>
                    <a:pt x="347787" y="312179"/>
                  </a:moveTo>
                  <a:lnTo>
                    <a:pt x="226524" y="312179"/>
                  </a:lnTo>
                  <a:lnTo>
                    <a:pt x="338420" y="502114"/>
                  </a:lnTo>
                  <a:lnTo>
                    <a:pt x="462050" y="502114"/>
                  </a:lnTo>
                  <a:lnTo>
                    <a:pt x="347787" y="312179"/>
                  </a:lnTo>
                  <a:close/>
                </a:path>
                <a:path w="462279" h="502285">
                  <a:moveTo>
                    <a:pt x="454435" y="0"/>
                  </a:moveTo>
                  <a:lnTo>
                    <a:pt x="335647" y="0"/>
                  </a:lnTo>
                  <a:lnTo>
                    <a:pt x="234802" y="173360"/>
                  </a:lnTo>
                  <a:lnTo>
                    <a:pt x="349353" y="173360"/>
                  </a:lnTo>
                  <a:lnTo>
                    <a:pt x="454435" y="0"/>
                  </a:lnTo>
                  <a:close/>
                </a:path>
              </a:pathLst>
            </a:custGeom>
            <a:solidFill>
              <a:srgbClr val="000000"/>
            </a:solidFill>
          </p:spPr>
          <p:txBody>
            <a:bodyPr wrap="square" lIns="0" tIns="0" rIns="0" bIns="0" rtlCol="0"/>
            <a:lstStyle/>
            <a:p>
              <a:endParaRPr/>
            </a:p>
          </p:txBody>
        </p:sp>
        <p:sp>
          <p:nvSpPr>
            <p:cNvPr id="12" name="object 6">
              <a:extLst>
                <a:ext uri="{FF2B5EF4-FFF2-40B4-BE49-F238E27FC236}">
                  <a16:creationId xmlns:a16="http://schemas.microsoft.com/office/drawing/2014/main" id="{4E629239-ABAA-40BB-BBCC-19DBB05B1DFC}"/>
                </a:ext>
              </a:extLst>
            </p:cNvPr>
            <p:cNvSpPr/>
            <p:nvPr userDrawn="1"/>
          </p:nvSpPr>
          <p:spPr>
            <a:xfrm>
              <a:off x="4289461" y="2986268"/>
              <a:ext cx="1397635" cy="884555"/>
            </a:xfrm>
            <a:custGeom>
              <a:avLst/>
              <a:gdLst/>
              <a:ahLst/>
              <a:cxnLst/>
              <a:rect l="l" t="t" r="r" b="b"/>
              <a:pathLst>
                <a:path w="1397635" h="884554">
                  <a:moveTo>
                    <a:pt x="956125" y="0"/>
                  </a:moveTo>
                  <a:lnTo>
                    <a:pt x="442239" y="0"/>
                  </a:lnTo>
                  <a:lnTo>
                    <a:pt x="394067" y="2593"/>
                  </a:lnTo>
                  <a:lnTo>
                    <a:pt x="347390" y="10196"/>
                  </a:lnTo>
                  <a:lnTo>
                    <a:pt x="302484" y="22539"/>
                  </a:lnTo>
                  <a:lnTo>
                    <a:pt x="259618" y="39351"/>
                  </a:lnTo>
                  <a:lnTo>
                    <a:pt x="219062" y="60366"/>
                  </a:lnTo>
                  <a:lnTo>
                    <a:pt x="181086" y="85312"/>
                  </a:lnTo>
                  <a:lnTo>
                    <a:pt x="145962" y="113922"/>
                  </a:lnTo>
                  <a:lnTo>
                    <a:pt x="113958" y="145925"/>
                  </a:lnTo>
                  <a:lnTo>
                    <a:pt x="85345" y="181053"/>
                  </a:lnTo>
                  <a:lnTo>
                    <a:pt x="60392" y="219038"/>
                  </a:lnTo>
                  <a:lnTo>
                    <a:pt x="39371" y="259608"/>
                  </a:lnTo>
                  <a:lnTo>
                    <a:pt x="22551" y="302496"/>
                  </a:lnTo>
                  <a:lnTo>
                    <a:pt x="10203" y="347433"/>
                  </a:lnTo>
                  <a:lnTo>
                    <a:pt x="2595" y="394149"/>
                  </a:lnTo>
                  <a:lnTo>
                    <a:pt x="0" y="442375"/>
                  </a:lnTo>
                  <a:lnTo>
                    <a:pt x="2595" y="490546"/>
                  </a:lnTo>
                  <a:lnTo>
                    <a:pt x="10203" y="537204"/>
                  </a:lnTo>
                  <a:lnTo>
                    <a:pt x="22551" y="582082"/>
                  </a:lnTo>
                  <a:lnTo>
                    <a:pt x="39371" y="624909"/>
                  </a:lnTo>
                  <a:lnTo>
                    <a:pt x="60392" y="665420"/>
                  </a:lnTo>
                  <a:lnTo>
                    <a:pt x="85345" y="703345"/>
                  </a:lnTo>
                  <a:lnTo>
                    <a:pt x="113958" y="738416"/>
                  </a:lnTo>
                  <a:lnTo>
                    <a:pt x="145962" y="770365"/>
                  </a:lnTo>
                  <a:lnTo>
                    <a:pt x="181086" y="798924"/>
                  </a:lnTo>
                  <a:lnTo>
                    <a:pt x="219062" y="823826"/>
                  </a:lnTo>
                  <a:lnTo>
                    <a:pt x="259618" y="844800"/>
                  </a:lnTo>
                  <a:lnTo>
                    <a:pt x="302484" y="861581"/>
                  </a:lnTo>
                  <a:lnTo>
                    <a:pt x="347390" y="873899"/>
                  </a:lnTo>
                  <a:lnTo>
                    <a:pt x="394067" y="881487"/>
                  </a:lnTo>
                  <a:lnTo>
                    <a:pt x="442244" y="884075"/>
                  </a:lnTo>
                  <a:lnTo>
                    <a:pt x="956120" y="884075"/>
                  </a:lnTo>
                  <a:lnTo>
                    <a:pt x="1004333" y="881487"/>
                  </a:lnTo>
                  <a:lnTo>
                    <a:pt x="1051011" y="873899"/>
                  </a:lnTo>
                  <a:lnTo>
                    <a:pt x="1095888" y="861581"/>
                  </a:lnTo>
                  <a:lnTo>
                    <a:pt x="1138700" y="844800"/>
                  </a:lnTo>
                  <a:lnTo>
                    <a:pt x="1179180" y="823826"/>
                  </a:lnTo>
                  <a:lnTo>
                    <a:pt x="1217064" y="798924"/>
                  </a:lnTo>
                  <a:lnTo>
                    <a:pt x="1252087" y="770365"/>
                  </a:lnTo>
                  <a:lnTo>
                    <a:pt x="1283983" y="738416"/>
                  </a:lnTo>
                  <a:lnTo>
                    <a:pt x="1292315" y="728164"/>
                  </a:lnTo>
                  <a:lnTo>
                    <a:pt x="453104" y="728164"/>
                  </a:lnTo>
                  <a:lnTo>
                    <a:pt x="406716" y="724411"/>
                  </a:lnTo>
                  <a:lnTo>
                    <a:pt x="362714" y="713550"/>
                  </a:lnTo>
                  <a:lnTo>
                    <a:pt x="321687" y="696174"/>
                  </a:lnTo>
                  <a:lnTo>
                    <a:pt x="284222" y="672878"/>
                  </a:lnTo>
                  <a:lnTo>
                    <a:pt x="250908" y="644255"/>
                  </a:lnTo>
                  <a:lnTo>
                    <a:pt x="222332" y="610900"/>
                  </a:lnTo>
                  <a:lnTo>
                    <a:pt x="199083" y="573406"/>
                  </a:lnTo>
                  <a:lnTo>
                    <a:pt x="181748" y="532369"/>
                  </a:lnTo>
                  <a:lnTo>
                    <a:pt x="170916" y="488382"/>
                  </a:lnTo>
                  <a:lnTo>
                    <a:pt x="167175" y="442039"/>
                  </a:lnTo>
                  <a:lnTo>
                    <a:pt x="170916" y="395533"/>
                  </a:lnTo>
                  <a:lnTo>
                    <a:pt x="181748" y="351451"/>
                  </a:lnTo>
                  <a:lnTo>
                    <a:pt x="199083" y="310375"/>
                  </a:lnTo>
                  <a:lnTo>
                    <a:pt x="222332" y="272887"/>
                  </a:lnTo>
                  <a:lnTo>
                    <a:pt x="250908" y="239570"/>
                  </a:lnTo>
                  <a:lnTo>
                    <a:pt x="284222" y="211005"/>
                  </a:lnTo>
                  <a:lnTo>
                    <a:pt x="321687" y="187774"/>
                  </a:lnTo>
                  <a:lnTo>
                    <a:pt x="362714" y="170460"/>
                  </a:lnTo>
                  <a:lnTo>
                    <a:pt x="406716" y="159645"/>
                  </a:lnTo>
                  <a:lnTo>
                    <a:pt x="453104" y="155911"/>
                  </a:lnTo>
                  <a:lnTo>
                    <a:pt x="1292085" y="155911"/>
                  </a:lnTo>
                  <a:lnTo>
                    <a:pt x="1283983" y="145925"/>
                  </a:lnTo>
                  <a:lnTo>
                    <a:pt x="1252087" y="113922"/>
                  </a:lnTo>
                  <a:lnTo>
                    <a:pt x="1217064" y="85312"/>
                  </a:lnTo>
                  <a:lnTo>
                    <a:pt x="1179180" y="60366"/>
                  </a:lnTo>
                  <a:lnTo>
                    <a:pt x="1138700" y="39351"/>
                  </a:lnTo>
                  <a:lnTo>
                    <a:pt x="1095888" y="22539"/>
                  </a:lnTo>
                  <a:lnTo>
                    <a:pt x="1051011" y="10196"/>
                  </a:lnTo>
                  <a:lnTo>
                    <a:pt x="1004333" y="2593"/>
                  </a:lnTo>
                  <a:lnTo>
                    <a:pt x="956125" y="0"/>
                  </a:lnTo>
                  <a:close/>
                </a:path>
                <a:path w="1397635" h="884554">
                  <a:moveTo>
                    <a:pt x="1292085" y="155911"/>
                  </a:moveTo>
                  <a:lnTo>
                    <a:pt x="943912" y="155911"/>
                  </a:lnTo>
                  <a:lnTo>
                    <a:pt x="990440" y="159645"/>
                  </a:lnTo>
                  <a:lnTo>
                    <a:pt x="1034547" y="170460"/>
                  </a:lnTo>
                  <a:lnTo>
                    <a:pt x="1075650" y="187774"/>
                  </a:lnTo>
                  <a:lnTo>
                    <a:pt x="1113164" y="211005"/>
                  </a:lnTo>
                  <a:lnTo>
                    <a:pt x="1146507" y="239570"/>
                  </a:lnTo>
                  <a:lnTo>
                    <a:pt x="1175095" y="272887"/>
                  </a:lnTo>
                  <a:lnTo>
                    <a:pt x="1198346" y="310375"/>
                  </a:lnTo>
                  <a:lnTo>
                    <a:pt x="1215676" y="351451"/>
                  </a:lnTo>
                  <a:lnTo>
                    <a:pt x="1226501" y="395533"/>
                  </a:lnTo>
                  <a:lnTo>
                    <a:pt x="1230240" y="442039"/>
                  </a:lnTo>
                  <a:lnTo>
                    <a:pt x="1226501" y="488382"/>
                  </a:lnTo>
                  <a:lnTo>
                    <a:pt x="1215676" y="532369"/>
                  </a:lnTo>
                  <a:lnTo>
                    <a:pt x="1198346" y="573406"/>
                  </a:lnTo>
                  <a:lnTo>
                    <a:pt x="1175095" y="610900"/>
                  </a:lnTo>
                  <a:lnTo>
                    <a:pt x="1146507" y="644255"/>
                  </a:lnTo>
                  <a:lnTo>
                    <a:pt x="1113164" y="672878"/>
                  </a:lnTo>
                  <a:lnTo>
                    <a:pt x="1075650" y="696174"/>
                  </a:lnTo>
                  <a:lnTo>
                    <a:pt x="1034547" y="713550"/>
                  </a:lnTo>
                  <a:lnTo>
                    <a:pt x="990440" y="724411"/>
                  </a:lnTo>
                  <a:lnTo>
                    <a:pt x="943912" y="728164"/>
                  </a:lnTo>
                  <a:lnTo>
                    <a:pt x="1292315" y="728164"/>
                  </a:lnTo>
                  <a:lnTo>
                    <a:pt x="1337333" y="665420"/>
                  </a:lnTo>
                  <a:lnTo>
                    <a:pt x="1358256" y="624909"/>
                  </a:lnTo>
                  <a:lnTo>
                    <a:pt x="1374992" y="582082"/>
                  </a:lnTo>
                  <a:lnTo>
                    <a:pt x="1387274" y="537204"/>
                  </a:lnTo>
                  <a:lnTo>
                    <a:pt x="1394838" y="490546"/>
                  </a:lnTo>
                  <a:lnTo>
                    <a:pt x="1397419" y="442375"/>
                  </a:lnTo>
                  <a:lnTo>
                    <a:pt x="1394838" y="394149"/>
                  </a:lnTo>
                  <a:lnTo>
                    <a:pt x="1387274" y="347433"/>
                  </a:lnTo>
                  <a:lnTo>
                    <a:pt x="1374992" y="302496"/>
                  </a:lnTo>
                  <a:lnTo>
                    <a:pt x="1358256" y="259608"/>
                  </a:lnTo>
                  <a:lnTo>
                    <a:pt x="1337333" y="219038"/>
                  </a:lnTo>
                  <a:lnTo>
                    <a:pt x="1312486" y="181053"/>
                  </a:lnTo>
                  <a:lnTo>
                    <a:pt x="1292085" y="155911"/>
                  </a:lnTo>
                  <a:close/>
                </a:path>
              </a:pathLst>
            </a:custGeom>
            <a:solidFill>
              <a:srgbClr val="C74634"/>
            </a:solidFill>
          </p:spPr>
          <p:txBody>
            <a:bodyPr wrap="square" lIns="0" tIns="0" rIns="0" bIns="0" rtlCol="0"/>
            <a:lstStyle/>
            <a:p>
              <a:endParaRPr/>
            </a:p>
          </p:txBody>
        </p:sp>
      </p:grpSp>
    </p:spTree>
    <p:extLst>
      <p:ext uri="{BB962C8B-B14F-4D97-AF65-F5344CB8AC3E}">
        <p14:creationId xmlns:p14="http://schemas.microsoft.com/office/powerpoint/2010/main" val="17617749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a:duotone>
              <a:schemeClr val="accent5">
                <a:shade val="45000"/>
                <a:satMod val="135000"/>
              </a:schemeClr>
              <a:prstClr val="white"/>
            </a:duotone>
          </a:blip>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1405358" y="3202681"/>
            <a:ext cx="21356653" cy="9151245"/>
          </a:xfrm>
        </p:spPr>
        <p:txBody>
          <a:bodyPr>
            <a:noAutofit/>
          </a:bodyPr>
          <a:lstStyle>
            <a:lvl1pPr>
              <a:lnSpc>
                <a:spcPct val="110000"/>
              </a:lnSpc>
              <a:defRPr/>
            </a:lvl1pPr>
            <a:lvl2pPr marL="1371554" indent="-457200">
              <a:lnSpc>
                <a:spcPct val="110000"/>
              </a:lnSpc>
              <a:buFont typeface="Arial" panose="020B0604020202020204" pitchFamily="34" charset="0"/>
              <a:buChar char="•"/>
              <a:defRPr b="0" i="0">
                <a:latin typeface="Oracle Sans" panose="020B0503020204020204" pitchFamily="34" charset="0"/>
                <a:cs typeface="Oracle Sans" panose="020B0503020204020204" pitchFamily="34" charset="0"/>
              </a:defRPr>
            </a:lvl2pPr>
            <a:lvl3pPr>
              <a:lnSpc>
                <a:spcPct val="110000"/>
              </a:lnSpc>
              <a:defRPr b="0" i="0">
                <a:latin typeface="Oracle Sans" panose="020B0503020204020204" pitchFamily="34" charset="0"/>
                <a:cs typeface="Oracle Sans" panose="020B0503020204020204" pitchFamily="34" charset="0"/>
              </a:defRPr>
            </a:lvl3pPr>
            <a:lvl4pPr>
              <a:lnSpc>
                <a:spcPct val="110000"/>
              </a:lnSpc>
              <a:defRPr b="0" i="0">
                <a:latin typeface="Oracle Sans" panose="020B0503020204020204" pitchFamily="34" charset="0"/>
                <a:cs typeface="Oracle Sans" panose="020B0503020204020204" pitchFamily="34" charset="0"/>
              </a:defRPr>
            </a:lvl4pPr>
            <a:lvl5pPr>
              <a:lnSpc>
                <a:spcPct val="110000"/>
              </a:lnSpc>
              <a:defRPr b="0" i="0">
                <a:latin typeface="Oracle Sans" panose="020B0503020204020204" pitchFamily="34" charset="0"/>
                <a:cs typeface="Oracle Sans" panose="020B05030202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8" name="Picture 7">
            <a:extLst>
              <a:ext uri="{FF2B5EF4-FFF2-40B4-BE49-F238E27FC236}">
                <a16:creationId xmlns:a16="http://schemas.microsoft.com/office/drawing/2014/main" id="{811F565F-C650-8B42-8ACA-2A6E7A7164E5}"/>
              </a:ext>
            </a:extLst>
          </p:cNvPr>
          <p:cNvPicPr>
            <a:picLocks noChangeAspect="1"/>
          </p:cNvPicPr>
          <p:nvPr userDrawn="1"/>
        </p:nvPicPr>
        <p:blipFill>
          <a:blip r:embed="rId3">
            <a:alphaModFix/>
          </a:blip>
          <a:stretch>
            <a:fillRect/>
          </a:stretch>
        </p:blipFill>
        <p:spPr>
          <a:xfrm>
            <a:off x="22762011" y="12898102"/>
            <a:ext cx="817080" cy="827423"/>
          </a:xfrm>
          <a:prstGeom prst="rect">
            <a:avLst/>
          </a:prstGeom>
        </p:spPr>
      </p:pic>
      <p:sp>
        <p:nvSpPr>
          <p:cNvPr id="10" name="Slide Number Placeholder 9">
            <a:extLst>
              <a:ext uri="{FF2B5EF4-FFF2-40B4-BE49-F238E27FC236}">
                <a16:creationId xmlns:a16="http://schemas.microsoft.com/office/drawing/2014/main" id="{DA3EC41B-4860-B74A-86FB-0C3EE4D6448A}"/>
              </a:ext>
            </a:extLst>
          </p:cNvPr>
          <p:cNvSpPr>
            <a:spLocks noGrp="1"/>
          </p:cNvSpPr>
          <p:nvPr>
            <p:ph type="sldNum" sz="quarter" idx="11"/>
          </p:nvPr>
        </p:nvSpPr>
        <p:spPr/>
        <p:txBody>
          <a:bodyPr/>
          <a:lstStyle/>
          <a:p>
            <a:fld id="{CFF4B978-1D82-7745-80C5-DBABA6B131D3}" type="slidenum">
              <a:rPr lang="en-US" smtClean="0"/>
              <a:pPr/>
              <a:t>‹#›</a:t>
            </a:fld>
            <a:endParaRPr lang="en-US"/>
          </a:p>
        </p:txBody>
      </p:sp>
      <p:sp>
        <p:nvSpPr>
          <p:cNvPr id="9" name="Footer Placeholder 8">
            <a:extLst>
              <a:ext uri="{FF2B5EF4-FFF2-40B4-BE49-F238E27FC236}">
                <a16:creationId xmlns:a16="http://schemas.microsoft.com/office/drawing/2014/main" id="{CA3B5AC7-6F5F-7845-871D-780A51731750}"/>
              </a:ext>
            </a:extLst>
          </p:cNvPr>
          <p:cNvSpPr>
            <a:spLocks noGrp="1"/>
          </p:cNvSpPr>
          <p:nvPr>
            <p:ph type="ftr" sz="quarter" idx="10"/>
          </p:nvPr>
        </p:nvSpPr>
        <p:spPr/>
        <p:txBody>
          <a:bodyPr/>
          <a:lstStyle/>
          <a:p>
            <a:r>
              <a:rPr lang="en-US">
                <a:sym typeface="Symbol" pitchFamily="2" charset="2"/>
              </a:rPr>
              <a:t>Oracle CloudWorld        Copyright © 2022, Oracle and/or its affiliates</a:t>
            </a:r>
            <a:endParaRPr lang="en-CA" dirty="0"/>
          </a:p>
        </p:txBody>
      </p:sp>
      <p:sp>
        <p:nvSpPr>
          <p:cNvPr id="11" name="Title 1">
            <a:extLst>
              <a:ext uri="{FF2B5EF4-FFF2-40B4-BE49-F238E27FC236}">
                <a16:creationId xmlns:a16="http://schemas.microsoft.com/office/drawing/2014/main" id="{6FD534B7-53CC-3F75-0FE1-15E0D66DB459}"/>
              </a:ext>
            </a:extLst>
          </p:cNvPr>
          <p:cNvSpPr>
            <a:spLocks noGrp="1"/>
          </p:cNvSpPr>
          <p:nvPr>
            <p:ph type="title"/>
          </p:nvPr>
        </p:nvSpPr>
        <p:spPr>
          <a:xfrm>
            <a:off x="1379428" y="1185357"/>
            <a:ext cx="21366272" cy="1351986"/>
          </a:xfrm>
        </p:spPr>
        <p:txBody>
          <a:bodyPr anchor="b">
            <a:noAutofit/>
          </a:bodyPr>
          <a:lstStyle>
            <a:lvl1pPr>
              <a:lnSpc>
                <a:spcPct val="100000"/>
              </a:lnSpc>
              <a:defRPr b="0" i="0">
                <a:solidFill>
                  <a:schemeClr val="accent4"/>
                </a:solidFill>
                <a:latin typeface="Oracle Sans Light" panose="020B0403020204020204" pitchFamily="34" charset="0"/>
                <a:cs typeface="Oracle Sans Light" panose="020B0403020204020204" pitchFamily="34" charset="0"/>
              </a:defRPr>
            </a:lvl1pPr>
          </a:lstStyle>
          <a:p>
            <a:r>
              <a:rPr lang="en-US" dirty="0"/>
              <a:t>Click to edit Master title style</a:t>
            </a:r>
          </a:p>
        </p:txBody>
      </p:sp>
    </p:spTree>
    <p:extLst>
      <p:ext uri="{BB962C8B-B14F-4D97-AF65-F5344CB8AC3E}">
        <p14:creationId xmlns:p14="http://schemas.microsoft.com/office/powerpoint/2010/main" val="18730945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able White">
    <p:bg>
      <p:bgPr>
        <a:blipFill dpi="0" rotWithShape="1">
          <a:blip r:embed="rId2">
            <a:duotone>
              <a:schemeClr val="accent5">
                <a:shade val="45000"/>
                <a:satMod val="135000"/>
              </a:schemeClr>
              <a:prstClr val="white"/>
            </a:duotone>
          </a:blip>
          <a:srcRect/>
          <a:stretch>
            <a:fillRect/>
          </a:stretch>
        </a:blipFill>
        <a:effectLst/>
      </p:bgPr>
    </p:bg>
    <p:spTree>
      <p:nvGrpSpPr>
        <p:cNvPr id="1" name=""/>
        <p:cNvGrpSpPr/>
        <p:nvPr/>
      </p:nvGrpSpPr>
      <p:grpSpPr>
        <a:xfrm>
          <a:off x="0" y="0"/>
          <a:ext cx="0" cy="0"/>
          <a:chOff x="0" y="0"/>
          <a:chExt cx="0" cy="0"/>
        </a:xfrm>
      </p:grpSpPr>
      <p:sp>
        <p:nvSpPr>
          <p:cNvPr id="15" name="Content Placeholder 2">
            <a:extLst>
              <a:ext uri="{FF2B5EF4-FFF2-40B4-BE49-F238E27FC236}">
                <a16:creationId xmlns:a16="http://schemas.microsoft.com/office/drawing/2014/main" id="{C4C6057C-2CDD-0F3D-498A-94548A4CB510}"/>
              </a:ext>
            </a:extLst>
          </p:cNvPr>
          <p:cNvSpPr>
            <a:spLocks noGrp="1"/>
          </p:cNvSpPr>
          <p:nvPr>
            <p:ph idx="16"/>
          </p:nvPr>
        </p:nvSpPr>
        <p:spPr>
          <a:xfrm>
            <a:off x="1405358" y="3756074"/>
            <a:ext cx="21029831" cy="7853797"/>
          </a:xfrm>
        </p:spPr>
        <p:txBody>
          <a:bodyPr>
            <a:noAutofit/>
          </a:bodyPr>
          <a:lstStyle>
            <a:lvl1pPr>
              <a:lnSpc>
                <a:spcPct val="110000"/>
              </a:lnSpc>
              <a:defRPr>
                <a:solidFill>
                  <a:schemeClr val="tx2"/>
                </a:solidFill>
              </a:defRPr>
            </a:lvl1pPr>
            <a:lvl2pPr marL="1371554" indent="-457200">
              <a:lnSpc>
                <a:spcPct val="110000"/>
              </a:lnSpc>
              <a:buFont typeface="Arial" panose="020B0604020202020204" pitchFamily="34" charset="0"/>
              <a:buChar char="•"/>
              <a:defRPr b="0" i="0">
                <a:solidFill>
                  <a:schemeClr val="accent6"/>
                </a:solidFill>
                <a:latin typeface="Oracle Sans" panose="020B0503020204020204" pitchFamily="34" charset="0"/>
                <a:cs typeface="Oracle Sans" panose="020B0503020204020204" pitchFamily="34" charset="0"/>
              </a:defRPr>
            </a:lvl2pPr>
            <a:lvl3pPr>
              <a:lnSpc>
                <a:spcPct val="110000"/>
              </a:lnSpc>
              <a:defRPr b="0" i="0">
                <a:solidFill>
                  <a:schemeClr val="accent6"/>
                </a:solidFill>
                <a:latin typeface="Oracle Sans" panose="020B0503020204020204" pitchFamily="34" charset="0"/>
                <a:cs typeface="Oracle Sans" panose="020B0503020204020204" pitchFamily="34" charset="0"/>
              </a:defRPr>
            </a:lvl3pPr>
            <a:lvl4pPr>
              <a:lnSpc>
                <a:spcPct val="110000"/>
              </a:lnSpc>
              <a:defRPr b="0" i="0">
                <a:solidFill>
                  <a:schemeClr val="accent6"/>
                </a:solidFill>
                <a:latin typeface="Oracle Sans" panose="020B0503020204020204" pitchFamily="34" charset="0"/>
                <a:cs typeface="Oracle Sans" panose="020B0503020204020204" pitchFamily="34" charset="0"/>
              </a:defRPr>
            </a:lvl4pPr>
            <a:lvl5pPr>
              <a:lnSpc>
                <a:spcPct val="110000"/>
              </a:lnSpc>
              <a:defRPr b="0" i="0">
                <a:solidFill>
                  <a:schemeClr val="accent6"/>
                </a:solidFill>
                <a:latin typeface="Oracle Sans" panose="020B0503020204020204" pitchFamily="34" charset="0"/>
                <a:cs typeface="Oracle Sans" panose="020B0503020204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a:extLst>
              <a:ext uri="{FF2B5EF4-FFF2-40B4-BE49-F238E27FC236}">
                <a16:creationId xmlns:a16="http://schemas.microsoft.com/office/drawing/2014/main" id="{75AB0DCB-C69D-6340-99B8-8C9CB46EC97C}"/>
              </a:ext>
            </a:extLst>
          </p:cNvPr>
          <p:cNvSpPr>
            <a:spLocks noGrp="1"/>
          </p:cNvSpPr>
          <p:nvPr>
            <p:ph type="body" sz="quarter" idx="13"/>
          </p:nvPr>
        </p:nvSpPr>
        <p:spPr>
          <a:xfrm>
            <a:off x="1404937" y="2653501"/>
            <a:ext cx="21340763" cy="919693"/>
          </a:xfrm>
        </p:spPr>
        <p:txBody>
          <a:bodyPr>
            <a:normAutofit/>
          </a:bodyPr>
          <a:lstStyle>
            <a:lvl1pPr marL="0" indent="0">
              <a:lnSpc>
                <a:spcPct val="110000"/>
              </a:lnSpc>
              <a:buNone/>
              <a:defRPr sz="2400">
                <a:solidFill>
                  <a:schemeClr val="accent6"/>
                </a:solidFill>
              </a:defRPr>
            </a:lvl1pPr>
            <a:lvl2pPr marL="914354" indent="0">
              <a:buNone/>
              <a:defRPr sz="2400">
                <a:solidFill>
                  <a:schemeClr val="bg1"/>
                </a:solidFill>
              </a:defRPr>
            </a:lvl2pPr>
            <a:lvl3pPr marL="1828709" indent="0">
              <a:buNone/>
              <a:defRPr sz="2400">
                <a:solidFill>
                  <a:schemeClr val="bg1"/>
                </a:solidFill>
              </a:defRPr>
            </a:lvl3pPr>
            <a:lvl4pPr marL="2743063" indent="0">
              <a:buNone/>
              <a:defRPr sz="2400">
                <a:solidFill>
                  <a:schemeClr val="bg1"/>
                </a:solidFill>
              </a:defRPr>
            </a:lvl4pPr>
            <a:lvl5pPr marL="3657417" indent="0">
              <a:buNone/>
              <a:defRPr sz="2400">
                <a:solidFill>
                  <a:schemeClr val="bg1"/>
                </a:solidFill>
              </a:defRPr>
            </a:lvl5pPr>
          </a:lstStyle>
          <a:p>
            <a:pPr lvl="0"/>
            <a:r>
              <a:rPr lang="en-US"/>
              <a:t>Click to edit Master text styles</a:t>
            </a:r>
          </a:p>
        </p:txBody>
      </p:sp>
      <p:pic>
        <p:nvPicPr>
          <p:cNvPr id="9" name="Picture 8">
            <a:extLst>
              <a:ext uri="{FF2B5EF4-FFF2-40B4-BE49-F238E27FC236}">
                <a16:creationId xmlns:a16="http://schemas.microsoft.com/office/drawing/2014/main" id="{3EA28D6B-0C23-2B4C-9186-49C7F7FACACE}"/>
              </a:ext>
            </a:extLst>
          </p:cNvPr>
          <p:cNvPicPr>
            <a:picLocks noChangeAspect="1"/>
          </p:cNvPicPr>
          <p:nvPr userDrawn="1"/>
        </p:nvPicPr>
        <p:blipFill>
          <a:blip r:embed="rId3">
            <a:alphaModFix/>
          </a:blip>
          <a:stretch>
            <a:fillRect/>
          </a:stretch>
        </p:blipFill>
        <p:spPr>
          <a:xfrm>
            <a:off x="22762011" y="12898102"/>
            <a:ext cx="817080" cy="827423"/>
          </a:xfrm>
          <a:prstGeom prst="rect">
            <a:avLst/>
          </a:prstGeom>
        </p:spPr>
      </p:pic>
      <p:sp>
        <p:nvSpPr>
          <p:cNvPr id="11" name="Slide Number Placeholder 10">
            <a:extLst>
              <a:ext uri="{FF2B5EF4-FFF2-40B4-BE49-F238E27FC236}">
                <a16:creationId xmlns:a16="http://schemas.microsoft.com/office/drawing/2014/main" id="{44407BE6-DE22-B14A-B263-DA6D07F9A259}"/>
              </a:ext>
            </a:extLst>
          </p:cNvPr>
          <p:cNvSpPr>
            <a:spLocks noGrp="1"/>
          </p:cNvSpPr>
          <p:nvPr>
            <p:ph type="sldNum" sz="quarter" idx="15"/>
          </p:nvPr>
        </p:nvSpPr>
        <p:spPr/>
        <p:txBody>
          <a:bodyPr/>
          <a:lstStyle/>
          <a:p>
            <a:fld id="{CFF4B978-1D82-7745-80C5-DBABA6B131D3}" type="slidenum">
              <a:rPr lang="en-US" smtClean="0"/>
              <a:pPr/>
              <a:t>‹#›</a:t>
            </a:fld>
            <a:endParaRPr lang="en-US"/>
          </a:p>
        </p:txBody>
      </p:sp>
      <p:sp>
        <p:nvSpPr>
          <p:cNvPr id="10" name="Footer Placeholder 9">
            <a:extLst>
              <a:ext uri="{FF2B5EF4-FFF2-40B4-BE49-F238E27FC236}">
                <a16:creationId xmlns:a16="http://schemas.microsoft.com/office/drawing/2014/main" id="{132AA369-A7B9-0C4E-8948-88763781D1A2}"/>
              </a:ext>
            </a:extLst>
          </p:cNvPr>
          <p:cNvSpPr>
            <a:spLocks noGrp="1"/>
          </p:cNvSpPr>
          <p:nvPr>
            <p:ph type="ftr" sz="quarter" idx="14"/>
          </p:nvPr>
        </p:nvSpPr>
        <p:spPr/>
        <p:txBody>
          <a:bodyPr/>
          <a:lstStyle/>
          <a:p>
            <a:r>
              <a:rPr lang="en-US">
                <a:sym typeface="Symbol" pitchFamily="2" charset="2"/>
              </a:rPr>
              <a:t>Oracle CloudWorld        Copyright © 2022, Oracle and/or its affiliates</a:t>
            </a:r>
            <a:endParaRPr lang="en-CA" dirty="0"/>
          </a:p>
        </p:txBody>
      </p:sp>
      <p:sp>
        <p:nvSpPr>
          <p:cNvPr id="12" name="Title 1">
            <a:extLst>
              <a:ext uri="{FF2B5EF4-FFF2-40B4-BE49-F238E27FC236}">
                <a16:creationId xmlns:a16="http://schemas.microsoft.com/office/drawing/2014/main" id="{E1F05B8D-73DC-4174-192C-565ED6DE1DF9}"/>
              </a:ext>
            </a:extLst>
          </p:cNvPr>
          <p:cNvSpPr>
            <a:spLocks noGrp="1"/>
          </p:cNvSpPr>
          <p:nvPr>
            <p:ph type="title"/>
          </p:nvPr>
        </p:nvSpPr>
        <p:spPr>
          <a:xfrm>
            <a:off x="1379428" y="1185357"/>
            <a:ext cx="21366272" cy="1351986"/>
          </a:xfrm>
        </p:spPr>
        <p:txBody>
          <a:bodyPr anchor="b">
            <a:noAutofit/>
          </a:bodyPr>
          <a:lstStyle>
            <a:lvl1pPr>
              <a:lnSpc>
                <a:spcPct val="100000"/>
              </a:lnSpc>
              <a:defRPr b="0" i="0">
                <a:solidFill>
                  <a:schemeClr val="accent4"/>
                </a:solidFill>
                <a:latin typeface="Oracle Sans Light" panose="020B0403020204020204" pitchFamily="34" charset="0"/>
                <a:cs typeface="Oracle Sans Light" panose="020B0403020204020204" pitchFamily="34" charset="0"/>
              </a:defRPr>
            </a:lvl1pPr>
          </a:lstStyle>
          <a:p>
            <a:r>
              <a:rPr lang="en-US" dirty="0"/>
              <a:t>Click to edit Master title style</a:t>
            </a:r>
          </a:p>
        </p:txBody>
      </p:sp>
    </p:spTree>
    <p:extLst>
      <p:ext uri="{BB962C8B-B14F-4D97-AF65-F5344CB8AC3E}">
        <p14:creationId xmlns:p14="http://schemas.microsoft.com/office/powerpoint/2010/main" val="26768197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able of Contents">
    <p:bg>
      <p:bgPr>
        <a:blipFill dpi="0" rotWithShape="1">
          <a:blip r:embed="rId2">
            <a:duotone>
              <a:schemeClr val="accent5">
                <a:shade val="45000"/>
                <a:satMod val="135000"/>
              </a:schemeClr>
              <a:prstClr val="white"/>
            </a:duotone>
          </a:blip>
          <a:srcRect/>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B8436794-817D-8215-AE8C-BF68CE26D763}"/>
              </a:ext>
            </a:extLst>
          </p:cNvPr>
          <p:cNvSpPr>
            <a:spLocks noGrp="1"/>
          </p:cNvSpPr>
          <p:nvPr>
            <p:ph idx="19"/>
          </p:nvPr>
        </p:nvSpPr>
        <p:spPr>
          <a:xfrm>
            <a:off x="12190413" y="3202681"/>
            <a:ext cx="10555287" cy="9167310"/>
          </a:xfrm>
        </p:spPr>
        <p:txBody>
          <a:bodyPr>
            <a:noAutofit/>
          </a:bodyPr>
          <a:lstStyle>
            <a:lvl1pPr marL="0" indent="0">
              <a:lnSpc>
                <a:spcPct val="110000"/>
              </a:lnSpc>
              <a:spcBef>
                <a:spcPts val="600"/>
              </a:spcBef>
              <a:spcAft>
                <a:spcPts val="600"/>
              </a:spcAft>
              <a:buNone/>
              <a:defRPr lang="en-US" sz="4200" b="0" i="0" kern="1200" dirty="0">
                <a:solidFill>
                  <a:schemeClr val="tx2"/>
                </a:solidFill>
                <a:latin typeface="Oracle Sans Light" panose="020B0403020204020204" pitchFamily="34" charset="0"/>
                <a:ea typeface="+mn-ea"/>
                <a:cs typeface="Oracle Sans Light" panose="020B0403020204020204" pitchFamily="34" charset="0"/>
              </a:defRPr>
            </a:lvl1pPr>
            <a:lvl2pPr marL="432000" indent="0">
              <a:lnSpc>
                <a:spcPct val="110000"/>
              </a:lnSpc>
              <a:spcBef>
                <a:spcPts val="600"/>
              </a:spcBef>
              <a:spcAft>
                <a:spcPts val="0"/>
              </a:spcAft>
              <a:buFont typeface="Arial" panose="020B0604020202020204" pitchFamily="34" charset="0"/>
              <a:buNone/>
              <a:defRPr sz="2700" b="0" i="0">
                <a:solidFill>
                  <a:schemeClr val="tx1"/>
                </a:solidFill>
                <a:latin typeface="Oracle Sans Light" panose="020B0403020204020204" pitchFamily="34" charset="0"/>
                <a:cs typeface="Oracle Sans Light" panose="020B0403020204020204" pitchFamily="34" charset="0"/>
              </a:defRPr>
            </a:lvl2pPr>
            <a:lvl3pPr marL="1080000" indent="-360000">
              <a:lnSpc>
                <a:spcPct val="110000"/>
              </a:lnSpc>
              <a:spcBef>
                <a:spcPts val="600"/>
              </a:spcBef>
              <a:spcAft>
                <a:spcPts val="600"/>
              </a:spcAft>
              <a:defRPr b="0" i="0">
                <a:solidFill>
                  <a:schemeClr val="tx1"/>
                </a:solidFill>
                <a:latin typeface="Oracle Sans Light" panose="020B0403020204020204" pitchFamily="34" charset="0"/>
                <a:cs typeface="Oracle Sans Light" panose="020B0403020204020204" pitchFamily="34" charset="0"/>
              </a:defRPr>
            </a:lvl3pPr>
            <a:lvl4pPr>
              <a:spcBef>
                <a:spcPts val="600"/>
              </a:spcBef>
              <a:defRPr b="0" i="0">
                <a:latin typeface="Oracle Sans Light" panose="020B0403020204020204" pitchFamily="34" charset="0"/>
                <a:cs typeface="Oracle Sans Light" panose="020B0403020204020204" pitchFamily="34" charset="0"/>
              </a:defRPr>
            </a:lvl4pPr>
            <a:lvl5pPr>
              <a:spcBef>
                <a:spcPts val="600"/>
              </a:spcBef>
              <a:defRPr b="0" i="0">
                <a:latin typeface="Oracle Sans Light" panose="020B0403020204020204" pitchFamily="34" charset="0"/>
                <a:cs typeface="Oracle Sans Light" panose="020B0403020204020204" pitchFamily="34" charset="0"/>
              </a:defRPr>
            </a:lvl5pPr>
          </a:lstStyle>
          <a:p>
            <a:pPr lvl="0"/>
            <a:r>
              <a:rPr lang="en-US" dirty="0"/>
              <a:t>Click to edit Master text styles</a:t>
            </a:r>
          </a:p>
          <a:p>
            <a:pPr lvl="1"/>
            <a:r>
              <a:rPr lang="en-US" dirty="0"/>
              <a:t>Second level</a:t>
            </a:r>
          </a:p>
          <a:p>
            <a:pPr lvl="2"/>
            <a:r>
              <a:rPr lang="en-US" dirty="0"/>
              <a:t>Third level</a:t>
            </a:r>
          </a:p>
        </p:txBody>
      </p:sp>
      <p:sp>
        <p:nvSpPr>
          <p:cNvPr id="19" name="Slide Number Placeholder 18">
            <a:extLst>
              <a:ext uri="{FF2B5EF4-FFF2-40B4-BE49-F238E27FC236}">
                <a16:creationId xmlns:a16="http://schemas.microsoft.com/office/drawing/2014/main" id="{0F962640-4C62-2C44-8892-FD3FA71F2389}"/>
              </a:ext>
            </a:extLst>
          </p:cNvPr>
          <p:cNvSpPr>
            <a:spLocks noGrp="1"/>
          </p:cNvSpPr>
          <p:nvPr>
            <p:ph type="sldNum" sz="quarter" idx="16"/>
          </p:nvPr>
        </p:nvSpPr>
        <p:spPr/>
        <p:txBody>
          <a:bodyPr/>
          <a:lstStyle/>
          <a:p>
            <a:fld id="{CFF4B978-1D82-7745-80C5-DBABA6B131D3}" type="slidenum">
              <a:rPr lang="en-US" smtClean="0"/>
              <a:pPr/>
              <a:t>‹#›</a:t>
            </a:fld>
            <a:endParaRPr lang="en-US"/>
          </a:p>
        </p:txBody>
      </p:sp>
      <p:sp>
        <p:nvSpPr>
          <p:cNvPr id="18" name="Footer Placeholder 17">
            <a:extLst>
              <a:ext uri="{FF2B5EF4-FFF2-40B4-BE49-F238E27FC236}">
                <a16:creationId xmlns:a16="http://schemas.microsoft.com/office/drawing/2014/main" id="{2D3066DF-D70B-C243-B97E-BB75E8819DBB}"/>
              </a:ext>
            </a:extLst>
          </p:cNvPr>
          <p:cNvSpPr>
            <a:spLocks noGrp="1"/>
          </p:cNvSpPr>
          <p:nvPr>
            <p:ph type="ftr" sz="quarter" idx="15"/>
          </p:nvPr>
        </p:nvSpPr>
        <p:spPr/>
        <p:txBody>
          <a:bodyPr/>
          <a:lstStyle/>
          <a:p>
            <a:r>
              <a:rPr lang="en-US">
                <a:sym typeface="Symbol" pitchFamily="2" charset="2"/>
              </a:rPr>
              <a:t>Oracle CloudWorld        Copyright © 2022, Oracle and/or its affiliates</a:t>
            </a:r>
            <a:endParaRPr lang="en-CA" dirty="0"/>
          </a:p>
        </p:txBody>
      </p:sp>
      <p:sp>
        <p:nvSpPr>
          <p:cNvPr id="10" name="Content Placeholder 2">
            <a:extLst>
              <a:ext uri="{FF2B5EF4-FFF2-40B4-BE49-F238E27FC236}">
                <a16:creationId xmlns:a16="http://schemas.microsoft.com/office/drawing/2014/main" id="{B60694D9-4522-FDF6-01BB-4BB2193A8C37}"/>
              </a:ext>
            </a:extLst>
          </p:cNvPr>
          <p:cNvSpPr>
            <a:spLocks noGrp="1"/>
          </p:cNvSpPr>
          <p:nvPr>
            <p:ph idx="17"/>
          </p:nvPr>
        </p:nvSpPr>
        <p:spPr>
          <a:xfrm>
            <a:off x="1371600" y="3202681"/>
            <a:ext cx="10324302" cy="9167310"/>
          </a:xfrm>
        </p:spPr>
        <p:txBody>
          <a:bodyPr>
            <a:noAutofit/>
          </a:bodyPr>
          <a:lstStyle>
            <a:lvl1pPr marL="0" indent="0">
              <a:lnSpc>
                <a:spcPct val="110000"/>
              </a:lnSpc>
              <a:spcBef>
                <a:spcPts val="600"/>
              </a:spcBef>
              <a:spcAft>
                <a:spcPts val="600"/>
              </a:spcAft>
              <a:buNone/>
              <a:defRPr lang="en-US" sz="4200" b="0" i="0" kern="1200" dirty="0">
                <a:solidFill>
                  <a:schemeClr val="tx2"/>
                </a:solidFill>
                <a:latin typeface="Oracle Sans Light" panose="020B0403020204020204" pitchFamily="34" charset="0"/>
                <a:ea typeface="+mn-ea"/>
                <a:cs typeface="Oracle Sans Light" panose="020B0403020204020204" pitchFamily="34" charset="0"/>
              </a:defRPr>
            </a:lvl1pPr>
            <a:lvl2pPr marL="432000" indent="0">
              <a:lnSpc>
                <a:spcPct val="110000"/>
              </a:lnSpc>
              <a:spcBef>
                <a:spcPts val="600"/>
              </a:spcBef>
              <a:spcAft>
                <a:spcPts val="0"/>
              </a:spcAft>
              <a:buFont typeface="Arial" panose="020B0604020202020204" pitchFamily="34" charset="0"/>
              <a:buNone/>
              <a:defRPr sz="2700" b="0" i="0">
                <a:solidFill>
                  <a:schemeClr val="tx1"/>
                </a:solidFill>
                <a:latin typeface="Oracle Sans Light" panose="020B0403020204020204" pitchFamily="34" charset="0"/>
                <a:cs typeface="Oracle Sans Light" panose="020B0403020204020204" pitchFamily="34" charset="0"/>
              </a:defRPr>
            </a:lvl2pPr>
            <a:lvl3pPr marL="1080000" indent="-360000">
              <a:lnSpc>
                <a:spcPct val="110000"/>
              </a:lnSpc>
              <a:spcBef>
                <a:spcPts val="600"/>
              </a:spcBef>
              <a:spcAft>
                <a:spcPts val="0"/>
              </a:spcAft>
              <a:defRPr b="0" i="0">
                <a:solidFill>
                  <a:schemeClr val="tx1"/>
                </a:solidFill>
                <a:latin typeface="Oracle Sans Light" panose="020B0403020204020204" pitchFamily="34" charset="0"/>
                <a:cs typeface="Oracle Sans Light" panose="020B0403020204020204" pitchFamily="34" charset="0"/>
              </a:defRPr>
            </a:lvl3pPr>
            <a:lvl4pPr>
              <a:spcBef>
                <a:spcPts val="600"/>
              </a:spcBef>
              <a:defRPr b="0" i="0">
                <a:latin typeface="Oracle Sans Light" panose="020B0403020204020204" pitchFamily="34" charset="0"/>
                <a:cs typeface="Oracle Sans Light" panose="020B0403020204020204" pitchFamily="34" charset="0"/>
              </a:defRPr>
            </a:lvl4pPr>
            <a:lvl5pPr>
              <a:spcBef>
                <a:spcPts val="600"/>
              </a:spcBef>
              <a:defRPr b="0" i="0">
                <a:latin typeface="Oracle Sans Light" panose="020B0403020204020204" pitchFamily="34" charset="0"/>
                <a:cs typeface="Oracle Sans Light" panose="020B0403020204020204" pitchFamily="34" charset="0"/>
              </a:defRPr>
            </a:lvl5pPr>
          </a:lstStyle>
          <a:p>
            <a:pPr lvl="0"/>
            <a:r>
              <a:rPr lang="en-US" dirty="0"/>
              <a:t>Click to edit Master text styles</a:t>
            </a:r>
          </a:p>
          <a:p>
            <a:pPr lvl="1"/>
            <a:r>
              <a:rPr lang="en-US" dirty="0"/>
              <a:t>Second level</a:t>
            </a:r>
          </a:p>
          <a:p>
            <a:pPr lvl="2"/>
            <a:r>
              <a:rPr lang="en-US" dirty="0"/>
              <a:t>Third level</a:t>
            </a:r>
          </a:p>
        </p:txBody>
      </p:sp>
      <p:sp>
        <p:nvSpPr>
          <p:cNvPr id="7" name="Title 1">
            <a:extLst>
              <a:ext uri="{FF2B5EF4-FFF2-40B4-BE49-F238E27FC236}">
                <a16:creationId xmlns:a16="http://schemas.microsoft.com/office/drawing/2014/main" id="{7D58F5CB-79E5-7D0E-F4CE-A31B01364BDC}"/>
              </a:ext>
            </a:extLst>
          </p:cNvPr>
          <p:cNvSpPr>
            <a:spLocks noGrp="1"/>
          </p:cNvSpPr>
          <p:nvPr>
            <p:ph type="title"/>
          </p:nvPr>
        </p:nvSpPr>
        <p:spPr>
          <a:xfrm>
            <a:off x="1379428" y="1185357"/>
            <a:ext cx="21366272" cy="1351986"/>
          </a:xfrm>
        </p:spPr>
        <p:txBody>
          <a:bodyPr anchor="b">
            <a:noAutofit/>
          </a:bodyPr>
          <a:lstStyle>
            <a:lvl1pPr>
              <a:lnSpc>
                <a:spcPct val="100000"/>
              </a:lnSpc>
              <a:defRPr b="0" i="0">
                <a:solidFill>
                  <a:schemeClr val="accent4"/>
                </a:solidFill>
                <a:latin typeface="Oracle Sans Light" panose="020B0403020204020204" pitchFamily="34" charset="0"/>
                <a:cs typeface="Oracle Sans Light" panose="020B0403020204020204" pitchFamily="34" charset="0"/>
              </a:defRPr>
            </a:lvl1pPr>
          </a:lstStyle>
          <a:p>
            <a:r>
              <a:rPr lang="en-US" dirty="0"/>
              <a:t>Click to edit Master title style</a:t>
            </a:r>
          </a:p>
        </p:txBody>
      </p:sp>
    </p:spTree>
    <p:extLst>
      <p:ext uri="{BB962C8B-B14F-4D97-AF65-F5344CB8AC3E}">
        <p14:creationId xmlns:p14="http://schemas.microsoft.com/office/powerpoint/2010/main" val="31046938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Multi Statement – Light">
    <p:bg>
      <p:bgPr>
        <a:blipFill dpi="0" rotWithShape="1">
          <a:blip r:embed="rId2">
            <a:duotone>
              <a:schemeClr val="accent5">
                <a:shade val="45000"/>
                <a:satMod val="135000"/>
              </a:schemeClr>
              <a:prstClr val="white"/>
            </a:duotone>
          </a:blip>
          <a:srcRect/>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39162FA-67F0-8E4B-B5C9-BA0026F8D561}"/>
              </a:ext>
            </a:extLst>
          </p:cNvPr>
          <p:cNvSpPr>
            <a:spLocks noGrp="1"/>
          </p:cNvSpPr>
          <p:nvPr>
            <p:ph type="sldNum" sz="quarter" idx="11"/>
          </p:nvPr>
        </p:nvSpPr>
        <p:spPr/>
        <p:txBody>
          <a:bodyPr/>
          <a:lstStyle>
            <a:lvl1pPr>
              <a:defRPr>
                <a:solidFill>
                  <a:schemeClr val="accent4"/>
                </a:solidFill>
              </a:defRPr>
            </a:lvl1pPr>
          </a:lstStyle>
          <a:p>
            <a:fld id="{CFF4B978-1D82-7745-80C5-DBABA6B131D3}" type="slidenum">
              <a:rPr lang="en-US" smtClean="0"/>
              <a:pPr/>
              <a:t>‹#›</a:t>
            </a:fld>
            <a:endParaRPr lang="en-US"/>
          </a:p>
        </p:txBody>
      </p:sp>
      <p:sp>
        <p:nvSpPr>
          <p:cNvPr id="6" name="Title 1">
            <a:extLst>
              <a:ext uri="{FF2B5EF4-FFF2-40B4-BE49-F238E27FC236}">
                <a16:creationId xmlns:a16="http://schemas.microsoft.com/office/drawing/2014/main" id="{C7037730-9FB3-B11E-9642-BFD4B18F99FF}"/>
              </a:ext>
            </a:extLst>
          </p:cNvPr>
          <p:cNvSpPr>
            <a:spLocks noGrp="1"/>
          </p:cNvSpPr>
          <p:nvPr>
            <p:ph type="title"/>
          </p:nvPr>
        </p:nvSpPr>
        <p:spPr>
          <a:xfrm>
            <a:off x="1241426" y="21434"/>
            <a:ext cx="16780933" cy="1195577"/>
          </a:xfrm>
        </p:spPr>
        <p:txBody>
          <a:bodyPr anchor="ctr">
            <a:noAutofit/>
          </a:bodyPr>
          <a:lstStyle>
            <a:lvl1pPr marL="12700" indent="0">
              <a:lnSpc>
                <a:spcPct val="100000"/>
              </a:lnSpc>
              <a:tabLst/>
              <a:defRPr sz="5000" b="0" i="0">
                <a:solidFill>
                  <a:schemeClr val="tx1"/>
                </a:solidFill>
                <a:latin typeface="Oracle Sans" panose="020B0503020204020204" pitchFamily="34" charset="0"/>
                <a:cs typeface="Oracle Sans" panose="020B0503020204020204" pitchFamily="34" charset="0"/>
              </a:defRPr>
            </a:lvl1pPr>
          </a:lstStyle>
          <a:p>
            <a:r>
              <a:rPr lang="en-US" dirty="0"/>
              <a:t>Click to edit Master title style</a:t>
            </a:r>
          </a:p>
        </p:txBody>
      </p:sp>
      <p:sp>
        <p:nvSpPr>
          <p:cNvPr id="13" name="Text Placeholder 12">
            <a:extLst>
              <a:ext uri="{FF2B5EF4-FFF2-40B4-BE49-F238E27FC236}">
                <a16:creationId xmlns:a16="http://schemas.microsoft.com/office/drawing/2014/main" id="{C794BFB5-408C-EBAC-1144-B1F86A40E408}"/>
              </a:ext>
            </a:extLst>
          </p:cNvPr>
          <p:cNvSpPr>
            <a:spLocks noGrp="1"/>
          </p:cNvSpPr>
          <p:nvPr>
            <p:ph type="body" sz="quarter" idx="12"/>
          </p:nvPr>
        </p:nvSpPr>
        <p:spPr>
          <a:xfrm>
            <a:off x="1241426" y="1891144"/>
            <a:ext cx="18002538" cy="10581727"/>
          </a:xfrm>
        </p:spPr>
        <p:txBody>
          <a:bodyPr anchor="t">
            <a:normAutofit/>
          </a:bodyPr>
          <a:lstStyle>
            <a:lvl1pPr marL="9144" indent="0">
              <a:lnSpc>
                <a:spcPct val="100000"/>
              </a:lnSpc>
              <a:spcBef>
                <a:spcPts val="0"/>
              </a:spcBef>
              <a:buNone/>
              <a:defRPr sz="2500">
                <a:solidFill>
                  <a:schemeClr val="tx1"/>
                </a:solidFill>
                <a:latin typeface="Oracle Sans" panose="020B0503020204020204" pitchFamily="34" charset="0"/>
                <a:cs typeface="Oracle Sans" panose="020B0503020204020204" pitchFamily="34" charset="0"/>
              </a:defRPr>
            </a:lvl1pPr>
            <a:lvl2pPr marL="914354" indent="0">
              <a:buNone/>
              <a:defRPr/>
            </a:lvl2pPr>
          </a:lstStyle>
          <a:p>
            <a:pPr lvl="0"/>
            <a:r>
              <a:rPr lang="en-US" dirty="0"/>
              <a:t>Click to edit Master text style</a:t>
            </a:r>
          </a:p>
        </p:txBody>
      </p:sp>
      <p:sp>
        <p:nvSpPr>
          <p:cNvPr id="8" name="Rectangle 7">
            <a:extLst>
              <a:ext uri="{FF2B5EF4-FFF2-40B4-BE49-F238E27FC236}">
                <a16:creationId xmlns:a16="http://schemas.microsoft.com/office/drawing/2014/main" id="{2E16E638-F6DE-46DC-9F68-41C46526B8A9}"/>
              </a:ext>
            </a:extLst>
          </p:cNvPr>
          <p:cNvSpPr/>
          <p:nvPr userDrawn="1"/>
        </p:nvSpPr>
        <p:spPr>
          <a:xfrm>
            <a:off x="945260" y="1243128"/>
            <a:ext cx="10194935" cy="80094"/>
          </a:xfrm>
          <a:prstGeom prst="rect">
            <a:avLst/>
          </a:prstGeom>
          <a:gradFill flip="none" rotWithShape="1">
            <a:gsLst>
              <a:gs pos="0">
                <a:schemeClr val="accent5">
                  <a:lumMod val="75000"/>
                  <a:alpha val="0"/>
                </a:schemeClr>
              </a:gs>
              <a:gs pos="66000">
                <a:schemeClr val="accent5"/>
              </a:gs>
              <a:gs pos="35350">
                <a:schemeClr val="accent5"/>
              </a:gs>
              <a:gs pos="50000">
                <a:schemeClr val="accent5">
                  <a:lumMod val="50000"/>
                </a:schemeClr>
              </a:gs>
              <a:gs pos="100000">
                <a:schemeClr val="accent5">
                  <a:lumMod val="75000"/>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7906419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hree Columns">
    <p:bg>
      <p:bgPr>
        <a:blipFill dpi="0" rotWithShape="1">
          <a:blip r:embed="rId2">
            <a:duotone>
              <a:schemeClr val="accent5">
                <a:shade val="45000"/>
                <a:satMod val="135000"/>
              </a:schemeClr>
              <a:prstClr val="white"/>
            </a:duotone>
          </a:blip>
          <a:srcRect/>
          <a:stretch>
            <a:fillRect/>
          </a:stretch>
        </a:blipFill>
        <a:effectLst/>
      </p:bgPr>
    </p:bg>
    <p:spTree>
      <p:nvGrpSpPr>
        <p:cNvPr id="1" name=""/>
        <p:cNvGrpSpPr/>
        <p:nvPr/>
      </p:nvGrpSpPr>
      <p:grpSpPr>
        <a:xfrm>
          <a:off x="0" y="0"/>
          <a:ext cx="0" cy="0"/>
          <a:chOff x="0" y="0"/>
          <a:chExt cx="0" cy="0"/>
        </a:xfrm>
      </p:grpSpPr>
      <p:sp>
        <p:nvSpPr>
          <p:cNvPr id="18" name="Slide Number Placeholder 4">
            <a:extLst>
              <a:ext uri="{FF2B5EF4-FFF2-40B4-BE49-F238E27FC236}">
                <a16:creationId xmlns:a16="http://schemas.microsoft.com/office/drawing/2014/main" id="{B324143E-4623-4CD0-9D9E-428D1246CF42}"/>
              </a:ext>
            </a:extLst>
          </p:cNvPr>
          <p:cNvSpPr>
            <a:spLocks noGrp="1"/>
          </p:cNvSpPr>
          <p:nvPr>
            <p:ph type="sldNum" sz="quarter" idx="11"/>
          </p:nvPr>
        </p:nvSpPr>
        <p:spPr>
          <a:xfrm>
            <a:off x="449152" y="12985749"/>
            <a:ext cx="871646" cy="730250"/>
          </a:xfrm>
        </p:spPr>
        <p:txBody>
          <a:bodyPr/>
          <a:lstStyle>
            <a:lvl1pPr>
              <a:defRPr>
                <a:solidFill>
                  <a:schemeClr val="accent4"/>
                </a:solidFill>
              </a:defRPr>
            </a:lvl1pPr>
          </a:lstStyle>
          <a:p>
            <a:fld id="{CFF4B978-1D82-7745-80C5-DBABA6B131D3}" type="slidenum">
              <a:rPr lang="en-US" smtClean="0"/>
              <a:pPr/>
              <a:t>‹#›</a:t>
            </a:fld>
            <a:endParaRPr lang="en-US"/>
          </a:p>
        </p:txBody>
      </p:sp>
      <p:sp>
        <p:nvSpPr>
          <p:cNvPr id="19" name="Title 1">
            <a:extLst>
              <a:ext uri="{FF2B5EF4-FFF2-40B4-BE49-F238E27FC236}">
                <a16:creationId xmlns:a16="http://schemas.microsoft.com/office/drawing/2014/main" id="{8B66CD37-D95D-4D54-81BA-3F031A91C27F}"/>
              </a:ext>
            </a:extLst>
          </p:cNvPr>
          <p:cNvSpPr>
            <a:spLocks noGrp="1"/>
          </p:cNvSpPr>
          <p:nvPr>
            <p:ph type="title"/>
          </p:nvPr>
        </p:nvSpPr>
        <p:spPr>
          <a:xfrm>
            <a:off x="1241426" y="21434"/>
            <a:ext cx="16780933" cy="1195577"/>
          </a:xfrm>
        </p:spPr>
        <p:txBody>
          <a:bodyPr anchor="ctr">
            <a:noAutofit/>
          </a:bodyPr>
          <a:lstStyle>
            <a:lvl1pPr marL="12700" indent="0">
              <a:lnSpc>
                <a:spcPct val="100000"/>
              </a:lnSpc>
              <a:tabLst/>
              <a:defRPr sz="5000" b="0" i="0">
                <a:solidFill>
                  <a:schemeClr val="tx1"/>
                </a:solidFill>
                <a:latin typeface="Oracle Sans" panose="020B0503020204020204" pitchFamily="34" charset="0"/>
                <a:cs typeface="Oracle Sans" panose="020B0503020204020204" pitchFamily="34" charset="0"/>
              </a:defRPr>
            </a:lvl1pPr>
          </a:lstStyle>
          <a:p>
            <a:r>
              <a:rPr lang="en-US" dirty="0"/>
              <a:t>Click to edit Master title style</a:t>
            </a:r>
          </a:p>
        </p:txBody>
      </p:sp>
      <p:sp>
        <p:nvSpPr>
          <p:cNvPr id="20" name="Text Placeholder 12">
            <a:extLst>
              <a:ext uri="{FF2B5EF4-FFF2-40B4-BE49-F238E27FC236}">
                <a16:creationId xmlns:a16="http://schemas.microsoft.com/office/drawing/2014/main" id="{417AC824-2214-4729-9920-0B7D1B0DFF1D}"/>
              </a:ext>
            </a:extLst>
          </p:cNvPr>
          <p:cNvSpPr>
            <a:spLocks noGrp="1"/>
          </p:cNvSpPr>
          <p:nvPr>
            <p:ph type="body" sz="quarter" idx="12"/>
          </p:nvPr>
        </p:nvSpPr>
        <p:spPr>
          <a:xfrm>
            <a:off x="1241426" y="1891144"/>
            <a:ext cx="18002538" cy="10581727"/>
          </a:xfrm>
        </p:spPr>
        <p:txBody>
          <a:bodyPr anchor="t">
            <a:normAutofit/>
          </a:bodyPr>
          <a:lstStyle>
            <a:lvl1pPr marL="9144" indent="0">
              <a:lnSpc>
                <a:spcPct val="100000"/>
              </a:lnSpc>
              <a:spcBef>
                <a:spcPts val="0"/>
              </a:spcBef>
              <a:buNone/>
              <a:defRPr sz="2500">
                <a:solidFill>
                  <a:schemeClr val="tx1"/>
                </a:solidFill>
                <a:latin typeface="Oracle Sans" panose="020B0503020204020204" pitchFamily="34" charset="0"/>
                <a:cs typeface="Oracle Sans" panose="020B0503020204020204" pitchFamily="34" charset="0"/>
              </a:defRPr>
            </a:lvl1pPr>
            <a:lvl2pPr marL="914354" indent="0">
              <a:buNone/>
              <a:defRPr/>
            </a:lvl2pPr>
          </a:lstStyle>
          <a:p>
            <a:pPr lvl="0"/>
            <a:r>
              <a:rPr lang="en-US" dirty="0"/>
              <a:t>Click to edit Master text style</a:t>
            </a:r>
          </a:p>
        </p:txBody>
      </p:sp>
      <p:sp>
        <p:nvSpPr>
          <p:cNvPr id="22" name="Rectangle 21">
            <a:extLst>
              <a:ext uri="{FF2B5EF4-FFF2-40B4-BE49-F238E27FC236}">
                <a16:creationId xmlns:a16="http://schemas.microsoft.com/office/drawing/2014/main" id="{262F6C61-57C0-4CF3-B183-1B41D8436692}"/>
              </a:ext>
            </a:extLst>
          </p:cNvPr>
          <p:cNvSpPr/>
          <p:nvPr userDrawn="1"/>
        </p:nvSpPr>
        <p:spPr>
          <a:xfrm>
            <a:off x="945260" y="1243128"/>
            <a:ext cx="10194935" cy="80094"/>
          </a:xfrm>
          <a:prstGeom prst="rect">
            <a:avLst/>
          </a:prstGeom>
          <a:gradFill flip="none" rotWithShape="1">
            <a:gsLst>
              <a:gs pos="0">
                <a:schemeClr val="accent5">
                  <a:lumMod val="75000"/>
                  <a:alpha val="0"/>
                </a:schemeClr>
              </a:gs>
              <a:gs pos="66000">
                <a:schemeClr val="accent5"/>
              </a:gs>
              <a:gs pos="35350">
                <a:schemeClr val="accent5"/>
              </a:gs>
              <a:gs pos="50000">
                <a:schemeClr val="accent5">
                  <a:lumMod val="50000"/>
                </a:schemeClr>
              </a:gs>
              <a:gs pos="100000">
                <a:schemeClr val="accent5">
                  <a:lumMod val="75000"/>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9873674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extLst>
    <p:ext uri="{DCECCB84-F9BA-43D5-87BE-67443E8EF086}">
      <p15:sldGuideLst xmlns:p15="http://schemas.microsoft.com/office/powerpoint/2012/main">
        <p15:guide id="1" orient="horz" pos="2256"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hank you – End slide">
    <p:bg>
      <p:bgPr>
        <a:blipFill dpi="0" rotWithShape="1">
          <a:blip r:embed="rId2">
            <a:duotone>
              <a:schemeClr val="accent5">
                <a:shade val="45000"/>
                <a:satMod val="135000"/>
              </a:schemeClr>
              <a:prstClr val="white"/>
            </a:duotone>
          </a:blip>
          <a:srcRect/>
          <a:stretch>
            <a:fillRect/>
          </a:stretch>
        </a:blip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18F4529-21CF-4AAB-A7A4-4273D0434FD7}"/>
              </a:ext>
            </a:extLst>
          </p:cNvPr>
          <p:cNvPicPr>
            <a:picLocks noChangeAspect="1"/>
          </p:cNvPicPr>
          <p:nvPr userDrawn="1"/>
        </p:nvPicPr>
        <p:blipFill>
          <a:blip r:embed="rId3"/>
          <a:stretch>
            <a:fillRect/>
          </a:stretch>
        </p:blipFill>
        <p:spPr>
          <a:xfrm>
            <a:off x="17041813" y="-1"/>
            <a:ext cx="7340600" cy="13716001"/>
          </a:xfrm>
          <a:prstGeom prst="rect">
            <a:avLst/>
          </a:prstGeom>
        </p:spPr>
      </p:pic>
      <p:sp>
        <p:nvSpPr>
          <p:cNvPr id="3" name="Subtitle 2"/>
          <p:cNvSpPr>
            <a:spLocks noGrp="1"/>
          </p:cNvSpPr>
          <p:nvPr>
            <p:ph type="subTitle" idx="1"/>
          </p:nvPr>
        </p:nvSpPr>
        <p:spPr>
          <a:xfrm>
            <a:off x="12890500" y="7122878"/>
            <a:ext cx="10693399" cy="1221369"/>
          </a:xfrm>
        </p:spPr>
        <p:txBody>
          <a:bodyPr>
            <a:noAutofit/>
          </a:bodyPr>
          <a:lstStyle>
            <a:lvl1pPr marL="0" indent="0" algn="l">
              <a:lnSpc>
                <a:spcPct val="120000"/>
              </a:lnSpc>
              <a:buNone/>
              <a:defRPr lang="en-US" sz="3200" b="0" i="0" kern="1200" dirty="0">
                <a:solidFill>
                  <a:schemeClr val="tx1"/>
                </a:solidFill>
                <a:latin typeface="Oracle Sans Light" panose="020B0403020204020204" pitchFamily="34" charset="0"/>
                <a:ea typeface="+mn-ea"/>
                <a:cs typeface="Oracle Sans Light" panose="020B0403020204020204" pitchFamily="34" charset="0"/>
              </a:defRPr>
            </a:lvl1pPr>
            <a:lvl2pPr marL="914354" indent="0" algn="ctr">
              <a:buNone/>
              <a:defRPr sz="4000"/>
            </a:lvl2pPr>
            <a:lvl3pPr marL="1828709" indent="0" algn="ctr">
              <a:buNone/>
              <a:defRPr sz="3600"/>
            </a:lvl3pPr>
            <a:lvl4pPr marL="2743063" indent="0" algn="ctr">
              <a:buNone/>
              <a:defRPr sz="3200"/>
            </a:lvl4pPr>
            <a:lvl5pPr marL="3657417" indent="0" algn="ctr">
              <a:buNone/>
              <a:defRPr sz="3200"/>
            </a:lvl5pPr>
            <a:lvl6pPr marL="4571771" indent="0" algn="ctr">
              <a:buNone/>
              <a:defRPr sz="3200"/>
            </a:lvl6pPr>
            <a:lvl7pPr marL="5486126" indent="0" algn="ctr">
              <a:buNone/>
              <a:defRPr sz="3200"/>
            </a:lvl7pPr>
            <a:lvl8pPr marL="6400480" indent="0" algn="ctr">
              <a:buNone/>
              <a:defRPr sz="3200"/>
            </a:lvl8pPr>
            <a:lvl9pPr marL="7314834" indent="0" algn="ctr">
              <a:buNone/>
              <a:defRPr sz="3200"/>
            </a:lvl9pPr>
          </a:lstStyle>
          <a:p>
            <a:r>
              <a:rPr lang="en-US" dirty="0"/>
              <a:t>Click to edit Master subtitle style</a:t>
            </a:r>
          </a:p>
        </p:txBody>
      </p:sp>
      <p:sp>
        <p:nvSpPr>
          <p:cNvPr id="2" name="Title 1"/>
          <p:cNvSpPr>
            <a:spLocks noGrp="1"/>
          </p:cNvSpPr>
          <p:nvPr>
            <p:ph type="ctrTitle"/>
          </p:nvPr>
        </p:nvSpPr>
        <p:spPr>
          <a:xfrm>
            <a:off x="12890500" y="4470399"/>
            <a:ext cx="10693400" cy="3119438"/>
          </a:xfrm>
        </p:spPr>
        <p:txBody>
          <a:bodyPr anchor="t" anchorCtr="0">
            <a:noAutofit/>
          </a:bodyPr>
          <a:lstStyle>
            <a:lvl1pPr algn="l">
              <a:defRPr sz="9000"/>
            </a:lvl1pPr>
          </a:lstStyle>
          <a:p>
            <a:r>
              <a:rPr lang="en-US" dirty="0"/>
              <a:t>Click to edit Master title style</a:t>
            </a:r>
          </a:p>
        </p:txBody>
      </p:sp>
      <p:sp>
        <p:nvSpPr>
          <p:cNvPr id="13" name="Text Placeholder 12">
            <a:extLst>
              <a:ext uri="{FF2B5EF4-FFF2-40B4-BE49-F238E27FC236}">
                <a16:creationId xmlns:a16="http://schemas.microsoft.com/office/drawing/2014/main" id="{80C5DBBC-9216-A345-ABA8-B249FEA53BF4}"/>
              </a:ext>
            </a:extLst>
          </p:cNvPr>
          <p:cNvSpPr>
            <a:spLocks noGrp="1"/>
          </p:cNvSpPr>
          <p:nvPr>
            <p:ph type="body" sz="quarter" idx="10"/>
          </p:nvPr>
        </p:nvSpPr>
        <p:spPr>
          <a:xfrm>
            <a:off x="12888382" y="9008005"/>
            <a:ext cx="10693398" cy="1762125"/>
          </a:xfrm>
        </p:spPr>
        <p:txBody>
          <a:bodyPr>
            <a:noAutofit/>
          </a:bodyPr>
          <a:lstStyle>
            <a:lvl1pPr marL="0" indent="0">
              <a:buNone/>
              <a:defRPr sz="3000" b="1" i="0">
                <a:solidFill>
                  <a:schemeClr val="tx1"/>
                </a:solidFill>
                <a:latin typeface="Oracle Sans Semi Bold" panose="020B0503020204020204" pitchFamily="34" charset="0"/>
                <a:cs typeface="Oracle Sans Semi Bold" panose="020B0503020204020204" pitchFamily="34" charset="0"/>
              </a:defRPr>
            </a:lvl1pPr>
            <a:lvl2pPr marL="0" indent="0">
              <a:buNone/>
              <a:defRPr/>
            </a:lvl2pPr>
            <a:lvl3pPr indent="0">
              <a:lnSpc>
                <a:spcPct val="110000"/>
              </a:lnSpc>
              <a:spcBef>
                <a:spcPts val="300"/>
              </a:spcBef>
              <a:buNone/>
              <a:defRPr sz="2400"/>
            </a:lvl3pPr>
            <a:lvl4pPr indent="0">
              <a:lnSpc>
                <a:spcPct val="110000"/>
              </a:lnSpc>
              <a:spcBef>
                <a:spcPts val="300"/>
              </a:spcBef>
              <a:buNone/>
              <a:defRPr sz="2400"/>
            </a:lvl4pPr>
            <a:lvl5pPr indent="0">
              <a:lnSpc>
                <a:spcPct val="110000"/>
              </a:lnSpc>
              <a:spcBef>
                <a:spcPts val="300"/>
              </a:spcBef>
              <a:buNone/>
              <a:defRPr sz="2400"/>
            </a:lvl5pPr>
          </a:lstStyle>
          <a:p>
            <a:pPr lvl="0"/>
            <a:r>
              <a:rPr lang="en-US" dirty="0"/>
              <a:t>Click to edit Master text styles</a:t>
            </a:r>
          </a:p>
          <a:p>
            <a:pPr lvl="1"/>
            <a:r>
              <a:rPr lang="en-US" dirty="0"/>
              <a:t>Second level</a:t>
            </a:r>
          </a:p>
        </p:txBody>
      </p:sp>
      <p:grpSp>
        <p:nvGrpSpPr>
          <p:cNvPr id="11" name="Group 10">
            <a:extLst>
              <a:ext uri="{FF2B5EF4-FFF2-40B4-BE49-F238E27FC236}">
                <a16:creationId xmlns:a16="http://schemas.microsoft.com/office/drawing/2014/main" id="{85292394-A1B8-4B3C-9CDD-9D9543413324}"/>
              </a:ext>
            </a:extLst>
          </p:cNvPr>
          <p:cNvGrpSpPr>
            <a:grpSpLocks noChangeAspect="1"/>
          </p:cNvGrpSpPr>
          <p:nvPr userDrawn="1"/>
        </p:nvGrpSpPr>
        <p:grpSpPr>
          <a:xfrm>
            <a:off x="408720" y="374102"/>
            <a:ext cx="2966506" cy="731037"/>
            <a:chOff x="4289461" y="2986268"/>
            <a:chExt cx="3589473" cy="884555"/>
          </a:xfrm>
        </p:grpSpPr>
        <p:sp>
          <p:nvSpPr>
            <p:cNvPr id="12" name="object 2">
              <a:extLst>
                <a:ext uri="{FF2B5EF4-FFF2-40B4-BE49-F238E27FC236}">
                  <a16:creationId xmlns:a16="http://schemas.microsoft.com/office/drawing/2014/main" id="{91F6B438-D097-4516-BC62-573F5CCC2A94}"/>
                </a:ext>
              </a:extLst>
            </p:cNvPr>
            <p:cNvSpPr/>
            <p:nvPr userDrawn="1"/>
          </p:nvSpPr>
          <p:spPr>
            <a:xfrm>
              <a:off x="5963454" y="3181648"/>
              <a:ext cx="487045" cy="502284"/>
            </a:xfrm>
            <a:custGeom>
              <a:avLst/>
              <a:gdLst/>
              <a:ahLst/>
              <a:cxnLst/>
              <a:rect l="l" t="t" r="r" b="b"/>
              <a:pathLst>
                <a:path w="487045" h="502285">
                  <a:moveTo>
                    <a:pt x="294920" y="0"/>
                  </a:moveTo>
                  <a:lnTo>
                    <a:pt x="190639" y="0"/>
                  </a:lnTo>
                  <a:lnTo>
                    <a:pt x="0" y="502114"/>
                  </a:lnTo>
                  <a:lnTo>
                    <a:pt x="115392" y="502114"/>
                  </a:lnTo>
                  <a:lnTo>
                    <a:pt x="148525" y="399200"/>
                  </a:lnTo>
                  <a:lnTo>
                    <a:pt x="447570" y="399200"/>
                  </a:lnTo>
                  <a:lnTo>
                    <a:pt x="412711" y="308039"/>
                  </a:lnTo>
                  <a:lnTo>
                    <a:pt x="177519" y="308039"/>
                  </a:lnTo>
                  <a:lnTo>
                    <a:pt x="240369" y="110510"/>
                  </a:lnTo>
                  <a:lnTo>
                    <a:pt x="337178" y="110510"/>
                  </a:lnTo>
                  <a:lnTo>
                    <a:pt x="294920" y="0"/>
                  </a:lnTo>
                  <a:close/>
                </a:path>
                <a:path w="487045" h="502285">
                  <a:moveTo>
                    <a:pt x="447570" y="399200"/>
                  </a:moveTo>
                  <a:lnTo>
                    <a:pt x="333639" y="399200"/>
                  </a:lnTo>
                  <a:lnTo>
                    <a:pt x="366791" y="502114"/>
                  </a:lnTo>
                  <a:lnTo>
                    <a:pt x="486924" y="502114"/>
                  </a:lnTo>
                  <a:lnTo>
                    <a:pt x="447570" y="399200"/>
                  </a:lnTo>
                  <a:close/>
                </a:path>
                <a:path w="487045" h="502285">
                  <a:moveTo>
                    <a:pt x="337178" y="110510"/>
                  </a:moveTo>
                  <a:lnTo>
                    <a:pt x="240369" y="110510"/>
                  </a:lnTo>
                  <a:lnTo>
                    <a:pt x="303900" y="308039"/>
                  </a:lnTo>
                  <a:lnTo>
                    <a:pt x="412711" y="308039"/>
                  </a:lnTo>
                  <a:lnTo>
                    <a:pt x="337178" y="110510"/>
                  </a:lnTo>
                  <a:close/>
                </a:path>
              </a:pathLst>
            </a:custGeom>
            <a:solidFill>
              <a:srgbClr val="000000"/>
            </a:solidFill>
          </p:spPr>
          <p:txBody>
            <a:bodyPr wrap="square" lIns="0" tIns="0" rIns="0" bIns="0" rtlCol="0"/>
            <a:lstStyle/>
            <a:p>
              <a:endParaRPr/>
            </a:p>
          </p:txBody>
        </p:sp>
        <p:sp>
          <p:nvSpPr>
            <p:cNvPr id="14" name="object 3">
              <a:extLst>
                <a:ext uri="{FF2B5EF4-FFF2-40B4-BE49-F238E27FC236}">
                  <a16:creationId xmlns:a16="http://schemas.microsoft.com/office/drawing/2014/main" id="{58C0F4D4-803F-42C4-8722-F697CEE59AFF}"/>
                </a:ext>
              </a:extLst>
            </p:cNvPr>
            <p:cNvSpPr/>
            <p:nvPr userDrawn="1"/>
          </p:nvSpPr>
          <p:spPr>
            <a:xfrm>
              <a:off x="6545699" y="3181648"/>
              <a:ext cx="367030" cy="502284"/>
            </a:xfrm>
            <a:custGeom>
              <a:avLst/>
              <a:gdLst/>
              <a:ahLst/>
              <a:cxnLst/>
              <a:rect l="l" t="t" r="r" b="b"/>
              <a:pathLst>
                <a:path w="367029" h="502285">
                  <a:moveTo>
                    <a:pt x="179567" y="0"/>
                  </a:moveTo>
                  <a:lnTo>
                    <a:pt x="0" y="0"/>
                  </a:lnTo>
                  <a:lnTo>
                    <a:pt x="0" y="502114"/>
                  </a:lnTo>
                  <a:lnTo>
                    <a:pt x="107053" y="502114"/>
                  </a:lnTo>
                  <a:lnTo>
                    <a:pt x="107053" y="339806"/>
                  </a:lnTo>
                  <a:lnTo>
                    <a:pt x="179567" y="339806"/>
                  </a:lnTo>
                  <a:lnTo>
                    <a:pt x="223014" y="337092"/>
                  </a:lnTo>
                  <a:lnTo>
                    <a:pt x="260807" y="328991"/>
                  </a:lnTo>
                  <a:lnTo>
                    <a:pt x="319432" y="296627"/>
                  </a:lnTo>
                  <a:lnTo>
                    <a:pt x="350410" y="252270"/>
                  </a:lnTo>
                  <a:lnTo>
                    <a:pt x="178035" y="252270"/>
                  </a:lnTo>
                  <a:lnTo>
                    <a:pt x="107053" y="252102"/>
                  </a:lnTo>
                  <a:lnTo>
                    <a:pt x="107053" y="87704"/>
                  </a:lnTo>
                  <a:lnTo>
                    <a:pt x="157466" y="87704"/>
                  </a:lnTo>
                  <a:lnTo>
                    <a:pt x="178985" y="87685"/>
                  </a:lnTo>
                  <a:lnTo>
                    <a:pt x="178000" y="87533"/>
                  </a:lnTo>
                  <a:lnTo>
                    <a:pt x="350622" y="87533"/>
                  </a:lnTo>
                  <a:lnTo>
                    <a:pt x="340126" y="66817"/>
                  </a:lnTo>
                  <a:lnTo>
                    <a:pt x="319432" y="42818"/>
                  </a:lnTo>
                  <a:lnTo>
                    <a:pt x="292954" y="24084"/>
                  </a:lnTo>
                  <a:lnTo>
                    <a:pt x="260817" y="10704"/>
                  </a:lnTo>
                  <a:lnTo>
                    <a:pt x="223022" y="2676"/>
                  </a:lnTo>
                  <a:lnTo>
                    <a:pt x="179567" y="0"/>
                  </a:lnTo>
                  <a:close/>
                </a:path>
                <a:path w="367029" h="502285">
                  <a:moveTo>
                    <a:pt x="350622" y="87533"/>
                  </a:moveTo>
                  <a:lnTo>
                    <a:pt x="178985" y="87685"/>
                  </a:lnTo>
                  <a:lnTo>
                    <a:pt x="198165" y="90646"/>
                  </a:lnTo>
                  <a:lnTo>
                    <a:pt x="217570" y="96949"/>
                  </a:lnTo>
                  <a:lnTo>
                    <a:pt x="254709" y="135463"/>
                  </a:lnTo>
                  <a:lnTo>
                    <a:pt x="258954" y="169903"/>
                  </a:lnTo>
                  <a:lnTo>
                    <a:pt x="258705" y="187374"/>
                  </a:lnTo>
                  <a:lnTo>
                    <a:pt x="235827" y="233094"/>
                  </a:lnTo>
                  <a:lnTo>
                    <a:pt x="198221" y="249092"/>
                  </a:lnTo>
                  <a:lnTo>
                    <a:pt x="178035" y="252270"/>
                  </a:lnTo>
                  <a:lnTo>
                    <a:pt x="350410" y="252270"/>
                  </a:lnTo>
                  <a:lnTo>
                    <a:pt x="354921" y="243377"/>
                  </a:lnTo>
                  <a:lnTo>
                    <a:pt x="363793" y="209168"/>
                  </a:lnTo>
                  <a:lnTo>
                    <a:pt x="366750" y="169903"/>
                  </a:lnTo>
                  <a:lnTo>
                    <a:pt x="363785" y="130359"/>
                  </a:lnTo>
                  <a:lnTo>
                    <a:pt x="354911" y="95997"/>
                  </a:lnTo>
                  <a:lnTo>
                    <a:pt x="350622" y="87533"/>
                  </a:lnTo>
                  <a:close/>
                </a:path>
                <a:path w="367029" h="502285">
                  <a:moveTo>
                    <a:pt x="350622" y="87533"/>
                  </a:moveTo>
                  <a:lnTo>
                    <a:pt x="178000" y="87533"/>
                  </a:lnTo>
                  <a:lnTo>
                    <a:pt x="178985" y="87685"/>
                  </a:lnTo>
                  <a:lnTo>
                    <a:pt x="350622" y="87533"/>
                  </a:lnTo>
                  <a:close/>
                </a:path>
              </a:pathLst>
            </a:custGeom>
            <a:solidFill>
              <a:srgbClr val="000000"/>
            </a:solidFill>
          </p:spPr>
          <p:txBody>
            <a:bodyPr wrap="square" lIns="0" tIns="0" rIns="0" bIns="0" rtlCol="0"/>
            <a:lstStyle/>
            <a:p>
              <a:endParaRPr/>
            </a:p>
          </p:txBody>
        </p:sp>
        <p:sp>
          <p:nvSpPr>
            <p:cNvPr id="15" name="object 4">
              <a:extLst>
                <a:ext uri="{FF2B5EF4-FFF2-40B4-BE49-F238E27FC236}">
                  <a16:creationId xmlns:a16="http://schemas.microsoft.com/office/drawing/2014/main" id="{C2AE0483-AD90-4335-8C85-8B0EC9858986}"/>
                </a:ext>
              </a:extLst>
            </p:cNvPr>
            <p:cNvSpPr/>
            <p:nvPr userDrawn="1"/>
          </p:nvSpPr>
          <p:spPr>
            <a:xfrm>
              <a:off x="6992569" y="3181349"/>
              <a:ext cx="334010" cy="502920"/>
            </a:xfrm>
            <a:custGeom>
              <a:avLst/>
              <a:gdLst/>
              <a:ahLst/>
              <a:cxnLst/>
              <a:rect l="l" t="t" r="r" b="b"/>
              <a:pathLst>
                <a:path w="334009" h="502920">
                  <a:moveTo>
                    <a:pt x="333540" y="411480"/>
                  </a:moveTo>
                  <a:lnTo>
                    <a:pt x="107683" y="411480"/>
                  </a:lnTo>
                  <a:lnTo>
                    <a:pt x="107683" y="294640"/>
                  </a:lnTo>
                  <a:lnTo>
                    <a:pt x="306603" y="294640"/>
                  </a:lnTo>
                  <a:lnTo>
                    <a:pt x="306603" y="203200"/>
                  </a:lnTo>
                  <a:lnTo>
                    <a:pt x="107683" y="203200"/>
                  </a:lnTo>
                  <a:lnTo>
                    <a:pt x="107683" y="91440"/>
                  </a:lnTo>
                  <a:lnTo>
                    <a:pt x="326694" y="91440"/>
                  </a:lnTo>
                  <a:lnTo>
                    <a:pt x="326694" y="0"/>
                  </a:lnTo>
                  <a:lnTo>
                    <a:pt x="0" y="0"/>
                  </a:lnTo>
                  <a:lnTo>
                    <a:pt x="0" y="91440"/>
                  </a:lnTo>
                  <a:lnTo>
                    <a:pt x="0" y="203200"/>
                  </a:lnTo>
                  <a:lnTo>
                    <a:pt x="0" y="294640"/>
                  </a:lnTo>
                  <a:lnTo>
                    <a:pt x="0" y="411480"/>
                  </a:lnTo>
                  <a:lnTo>
                    <a:pt x="0" y="502920"/>
                  </a:lnTo>
                  <a:lnTo>
                    <a:pt x="333540" y="502920"/>
                  </a:lnTo>
                  <a:lnTo>
                    <a:pt x="333540" y="411480"/>
                  </a:lnTo>
                  <a:close/>
                </a:path>
              </a:pathLst>
            </a:custGeom>
            <a:solidFill>
              <a:srgbClr val="000000"/>
            </a:solidFill>
          </p:spPr>
          <p:txBody>
            <a:bodyPr wrap="square" lIns="0" tIns="0" rIns="0" bIns="0" rtlCol="0"/>
            <a:lstStyle/>
            <a:p>
              <a:endParaRPr/>
            </a:p>
          </p:txBody>
        </p:sp>
        <p:sp>
          <p:nvSpPr>
            <p:cNvPr id="16" name="object 5">
              <a:extLst>
                <a:ext uri="{FF2B5EF4-FFF2-40B4-BE49-F238E27FC236}">
                  <a16:creationId xmlns:a16="http://schemas.microsoft.com/office/drawing/2014/main" id="{C8BC57AF-2148-4BFD-981F-DBDEA08A505E}"/>
                </a:ext>
              </a:extLst>
            </p:cNvPr>
            <p:cNvSpPr/>
            <p:nvPr userDrawn="1"/>
          </p:nvSpPr>
          <p:spPr>
            <a:xfrm>
              <a:off x="7416654" y="3181648"/>
              <a:ext cx="462280" cy="502284"/>
            </a:xfrm>
            <a:custGeom>
              <a:avLst/>
              <a:gdLst/>
              <a:ahLst/>
              <a:cxnLst/>
              <a:rect l="l" t="t" r="r" b="b"/>
              <a:pathLst>
                <a:path w="462279" h="502285">
                  <a:moveTo>
                    <a:pt x="131204" y="0"/>
                  </a:moveTo>
                  <a:lnTo>
                    <a:pt x="7595" y="0"/>
                  </a:lnTo>
                  <a:lnTo>
                    <a:pt x="154713" y="241734"/>
                  </a:lnTo>
                  <a:lnTo>
                    <a:pt x="0" y="502114"/>
                  </a:lnTo>
                  <a:lnTo>
                    <a:pt x="118767" y="502114"/>
                  </a:lnTo>
                  <a:lnTo>
                    <a:pt x="226524" y="312179"/>
                  </a:lnTo>
                  <a:lnTo>
                    <a:pt x="347787" y="312179"/>
                  </a:lnTo>
                  <a:lnTo>
                    <a:pt x="306654" y="243804"/>
                  </a:lnTo>
                  <a:lnTo>
                    <a:pt x="349353" y="173360"/>
                  </a:lnTo>
                  <a:lnTo>
                    <a:pt x="234802" y="173360"/>
                  </a:lnTo>
                  <a:lnTo>
                    <a:pt x="131204" y="0"/>
                  </a:lnTo>
                  <a:close/>
                </a:path>
                <a:path w="462279" h="502285">
                  <a:moveTo>
                    <a:pt x="347787" y="312179"/>
                  </a:moveTo>
                  <a:lnTo>
                    <a:pt x="226524" y="312179"/>
                  </a:lnTo>
                  <a:lnTo>
                    <a:pt x="338420" y="502114"/>
                  </a:lnTo>
                  <a:lnTo>
                    <a:pt x="462050" y="502114"/>
                  </a:lnTo>
                  <a:lnTo>
                    <a:pt x="347787" y="312179"/>
                  </a:lnTo>
                  <a:close/>
                </a:path>
                <a:path w="462279" h="502285">
                  <a:moveTo>
                    <a:pt x="454435" y="0"/>
                  </a:moveTo>
                  <a:lnTo>
                    <a:pt x="335647" y="0"/>
                  </a:lnTo>
                  <a:lnTo>
                    <a:pt x="234802" y="173360"/>
                  </a:lnTo>
                  <a:lnTo>
                    <a:pt x="349353" y="173360"/>
                  </a:lnTo>
                  <a:lnTo>
                    <a:pt x="454435" y="0"/>
                  </a:lnTo>
                  <a:close/>
                </a:path>
              </a:pathLst>
            </a:custGeom>
            <a:solidFill>
              <a:srgbClr val="000000"/>
            </a:solidFill>
          </p:spPr>
          <p:txBody>
            <a:bodyPr wrap="square" lIns="0" tIns="0" rIns="0" bIns="0" rtlCol="0"/>
            <a:lstStyle/>
            <a:p>
              <a:endParaRPr/>
            </a:p>
          </p:txBody>
        </p:sp>
        <p:sp>
          <p:nvSpPr>
            <p:cNvPr id="17" name="object 6">
              <a:extLst>
                <a:ext uri="{FF2B5EF4-FFF2-40B4-BE49-F238E27FC236}">
                  <a16:creationId xmlns:a16="http://schemas.microsoft.com/office/drawing/2014/main" id="{90A42DAC-85FA-4490-94DC-F65733E8F6A3}"/>
                </a:ext>
              </a:extLst>
            </p:cNvPr>
            <p:cNvSpPr/>
            <p:nvPr userDrawn="1"/>
          </p:nvSpPr>
          <p:spPr>
            <a:xfrm>
              <a:off x="4289461" y="2986268"/>
              <a:ext cx="1397635" cy="884555"/>
            </a:xfrm>
            <a:custGeom>
              <a:avLst/>
              <a:gdLst/>
              <a:ahLst/>
              <a:cxnLst/>
              <a:rect l="l" t="t" r="r" b="b"/>
              <a:pathLst>
                <a:path w="1397635" h="884554">
                  <a:moveTo>
                    <a:pt x="956125" y="0"/>
                  </a:moveTo>
                  <a:lnTo>
                    <a:pt x="442239" y="0"/>
                  </a:lnTo>
                  <a:lnTo>
                    <a:pt x="394067" y="2593"/>
                  </a:lnTo>
                  <a:lnTo>
                    <a:pt x="347390" y="10196"/>
                  </a:lnTo>
                  <a:lnTo>
                    <a:pt x="302484" y="22539"/>
                  </a:lnTo>
                  <a:lnTo>
                    <a:pt x="259618" y="39351"/>
                  </a:lnTo>
                  <a:lnTo>
                    <a:pt x="219062" y="60366"/>
                  </a:lnTo>
                  <a:lnTo>
                    <a:pt x="181086" y="85312"/>
                  </a:lnTo>
                  <a:lnTo>
                    <a:pt x="145962" y="113922"/>
                  </a:lnTo>
                  <a:lnTo>
                    <a:pt x="113958" y="145925"/>
                  </a:lnTo>
                  <a:lnTo>
                    <a:pt x="85345" y="181053"/>
                  </a:lnTo>
                  <a:lnTo>
                    <a:pt x="60392" y="219038"/>
                  </a:lnTo>
                  <a:lnTo>
                    <a:pt x="39371" y="259608"/>
                  </a:lnTo>
                  <a:lnTo>
                    <a:pt x="22551" y="302496"/>
                  </a:lnTo>
                  <a:lnTo>
                    <a:pt x="10203" y="347433"/>
                  </a:lnTo>
                  <a:lnTo>
                    <a:pt x="2595" y="394149"/>
                  </a:lnTo>
                  <a:lnTo>
                    <a:pt x="0" y="442375"/>
                  </a:lnTo>
                  <a:lnTo>
                    <a:pt x="2595" y="490546"/>
                  </a:lnTo>
                  <a:lnTo>
                    <a:pt x="10203" y="537204"/>
                  </a:lnTo>
                  <a:lnTo>
                    <a:pt x="22551" y="582082"/>
                  </a:lnTo>
                  <a:lnTo>
                    <a:pt x="39371" y="624909"/>
                  </a:lnTo>
                  <a:lnTo>
                    <a:pt x="60392" y="665420"/>
                  </a:lnTo>
                  <a:lnTo>
                    <a:pt x="85345" y="703345"/>
                  </a:lnTo>
                  <a:lnTo>
                    <a:pt x="113958" y="738416"/>
                  </a:lnTo>
                  <a:lnTo>
                    <a:pt x="145962" y="770365"/>
                  </a:lnTo>
                  <a:lnTo>
                    <a:pt x="181086" y="798924"/>
                  </a:lnTo>
                  <a:lnTo>
                    <a:pt x="219062" y="823826"/>
                  </a:lnTo>
                  <a:lnTo>
                    <a:pt x="259618" y="844800"/>
                  </a:lnTo>
                  <a:lnTo>
                    <a:pt x="302484" y="861581"/>
                  </a:lnTo>
                  <a:lnTo>
                    <a:pt x="347390" y="873899"/>
                  </a:lnTo>
                  <a:lnTo>
                    <a:pt x="394067" y="881487"/>
                  </a:lnTo>
                  <a:lnTo>
                    <a:pt x="442244" y="884075"/>
                  </a:lnTo>
                  <a:lnTo>
                    <a:pt x="956120" y="884075"/>
                  </a:lnTo>
                  <a:lnTo>
                    <a:pt x="1004333" y="881487"/>
                  </a:lnTo>
                  <a:lnTo>
                    <a:pt x="1051011" y="873899"/>
                  </a:lnTo>
                  <a:lnTo>
                    <a:pt x="1095888" y="861581"/>
                  </a:lnTo>
                  <a:lnTo>
                    <a:pt x="1138700" y="844800"/>
                  </a:lnTo>
                  <a:lnTo>
                    <a:pt x="1179180" y="823826"/>
                  </a:lnTo>
                  <a:lnTo>
                    <a:pt x="1217064" y="798924"/>
                  </a:lnTo>
                  <a:lnTo>
                    <a:pt x="1252087" y="770365"/>
                  </a:lnTo>
                  <a:lnTo>
                    <a:pt x="1283983" y="738416"/>
                  </a:lnTo>
                  <a:lnTo>
                    <a:pt x="1292315" y="728164"/>
                  </a:lnTo>
                  <a:lnTo>
                    <a:pt x="453104" y="728164"/>
                  </a:lnTo>
                  <a:lnTo>
                    <a:pt x="406716" y="724411"/>
                  </a:lnTo>
                  <a:lnTo>
                    <a:pt x="362714" y="713550"/>
                  </a:lnTo>
                  <a:lnTo>
                    <a:pt x="321687" y="696174"/>
                  </a:lnTo>
                  <a:lnTo>
                    <a:pt x="284222" y="672878"/>
                  </a:lnTo>
                  <a:lnTo>
                    <a:pt x="250908" y="644255"/>
                  </a:lnTo>
                  <a:lnTo>
                    <a:pt x="222332" y="610900"/>
                  </a:lnTo>
                  <a:lnTo>
                    <a:pt x="199083" y="573406"/>
                  </a:lnTo>
                  <a:lnTo>
                    <a:pt x="181748" y="532369"/>
                  </a:lnTo>
                  <a:lnTo>
                    <a:pt x="170916" y="488382"/>
                  </a:lnTo>
                  <a:lnTo>
                    <a:pt x="167175" y="442039"/>
                  </a:lnTo>
                  <a:lnTo>
                    <a:pt x="170916" y="395533"/>
                  </a:lnTo>
                  <a:lnTo>
                    <a:pt x="181748" y="351451"/>
                  </a:lnTo>
                  <a:lnTo>
                    <a:pt x="199083" y="310375"/>
                  </a:lnTo>
                  <a:lnTo>
                    <a:pt x="222332" y="272887"/>
                  </a:lnTo>
                  <a:lnTo>
                    <a:pt x="250908" y="239570"/>
                  </a:lnTo>
                  <a:lnTo>
                    <a:pt x="284222" y="211005"/>
                  </a:lnTo>
                  <a:lnTo>
                    <a:pt x="321687" y="187774"/>
                  </a:lnTo>
                  <a:lnTo>
                    <a:pt x="362714" y="170460"/>
                  </a:lnTo>
                  <a:lnTo>
                    <a:pt x="406716" y="159645"/>
                  </a:lnTo>
                  <a:lnTo>
                    <a:pt x="453104" y="155911"/>
                  </a:lnTo>
                  <a:lnTo>
                    <a:pt x="1292085" y="155911"/>
                  </a:lnTo>
                  <a:lnTo>
                    <a:pt x="1283983" y="145925"/>
                  </a:lnTo>
                  <a:lnTo>
                    <a:pt x="1252087" y="113922"/>
                  </a:lnTo>
                  <a:lnTo>
                    <a:pt x="1217064" y="85312"/>
                  </a:lnTo>
                  <a:lnTo>
                    <a:pt x="1179180" y="60366"/>
                  </a:lnTo>
                  <a:lnTo>
                    <a:pt x="1138700" y="39351"/>
                  </a:lnTo>
                  <a:lnTo>
                    <a:pt x="1095888" y="22539"/>
                  </a:lnTo>
                  <a:lnTo>
                    <a:pt x="1051011" y="10196"/>
                  </a:lnTo>
                  <a:lnTo>
                    <a:pt x="1004333" y="2593"/>
                  </a:lnTo>
                  <a:lnTo>
                    <a:pt x="956125" y="0"/>
                  </a:lnTo>
                  <a:close/>
                </a:path>
                <a:path w="1397635" h="884554">
                  <a:moveTo>
                    <a:pt x="1292085" y="155911"/>
                  </a:moveTo>
                  <a:lnTo>
                    <a:pt x="943912" y="155911"/>
                  </a:lnTo>
                  <a:lnTo>
                    <a:pt x="990440" y="159645"/>
                  </a:lnTo>
                  <a:lnTo>
                    <a:pt x="1034547" y="170460"/>
                  </a:lnTo>
                  <a:lnTo>
                    <a:pt x="1075650" y="187774"/>
                  </a:lnTo>
                  <a:lnTo>
                    <a:pt x="1113164" y="211005"/>
                  </a:lnTo>
                  <a:lnTo>
                    <a:pt x="1146507" y="239570"/>
                  </a:lnTo>
                  <a:lnTo>
                    <a:pt x="1175095" y="272887"/>
                  </a:lnTo>
                  <a:lnTo>
                    <a:pt x="1198346" y="310375"/>
                  </a:lnTo>
                  <a:lnTo>
                    <a:pt x="1215676" y="351451"/>
                  </a:lnTo>
                  <a:lnTo>
                    <a:pt x="1226501" y="395533"/>
                  </a:lnTo>
                  <a:lnTo>
                    <a:pt x="1230240" y="442039"/>
                  </a:lnTo>
                  <a:lnTo>
                    <a:pt x="1226501" y="488382"/>
                  </a:lnTo>
                  <a:lnTo>
                    <a:pt x="1215676" y="532369"/>
                  </a:lnTo>
                  <a:lnTo>
                    <a:pt x="1198346" y="573406"/>
                  </a:lnTo>
                  <a:lnTo>
                    <a:pt x="1175095" y="610900"/>
                  </a:lnTo>
                  <a:lnTo>
                    <a:pt x="1146507" y="644255"/>
                  </a:lnTo>
                  <a:lnTo>
                    <a:pt x="1113164" y="672878"/>
                  </a:lnTo>
                  <a:lnTo>
                    <a:pt x="1075650" y="696174"/>
                  </a:lnTo>
                  <a:lnTo>
                    <a:pt x="1034547" y="713550"/>
                  </a:lnTo>
                  <a:lnTo>
                    <a:pt x="990440" y="724411"/>
                  </a:lnTo>
                  <a:lnTo>
                    <a:pt x="943912" y="728164"/>
                  </a:lnTo>
                  <a:lnTo>
                    <a:pt x="1292315" y="728164"/>
                  </a:lnTo>
                  <a:lnTo>
                    <a:pt x="1337333" y="665420"/>
                  </a:lnTo>
                  <a:lnTo>
                    <a:pt x="1358256" y="624909"/>
                  </a:lnTo>
                  <a:lnTo>
                    <a:pt x="1374992" y="582082"/>
                  </a:lnTo>
                  <a:lnTo>
                    <a:pt x="1387274" y="537204"/>
                  </a:lnTo>
                  <a:lnTo>
                    <a:pt x="1394838" y="490546"/>
                  </a:lnTo>
                  <a:lnTo>
                    <a:pt x="1397419" y="442375"/>
                  </a:lnTo>
                  <a:lnTo>
                    <a:pt x="1394838" y="394149"/>
                  </a:lnTo>
                  <a:lnTo>
                    <a:pt x="1387274" y="347433"/>
                  </a:lnTo>
                  <a:lnTo>
                    <a:pt x="1374992" y="302496"/>
                  </a:lnTo>
                  <a:lnTo>
                    <a:pt x="1358256" y="259608"/>
                  </a:lnTo>
                  <a:lnTo>
                    <a:pt x="1337333" y="219038"/>
                  </a:lnTo>
                  <a:lnTo>
                    <a:pt x="1312486" y="181053"/>
                  </a:lnTo>
                  <a:lnTo>
                    <a:pt x="1292085" y="155911"/>
                  </a:lnTo>
                  <a:close/>
                </a:path>
              </a:pathLst>
            </a:custGeom>
            <a:solidFill>
              <a:srgbClr val="C74634"/>
            </a:solidFill>
          </p:spPr>
          <p:txBody>
            <a:bodyPr wrap="square" lIns="0" tIns="0" rIns="0" bIns="0" rtlCol="0"/>
            <a:lstStyle/>
            <a:p>
              <a:endParaRPr/>
            </a:p>
          </p:txBody>
        </p:sp>
      </p:grpSp>
    </p:spTree>
    <p:extLst>
      <p:ext uri="{BB962C8B-B14F-4D97-AF65-F5344CB8AC3E}">
        <p14:creationId xmlns:p14="http://schemas.microsoft.com/office/powerpoint/2010/main" val="15320358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afe harbor statement light">
    <p:bg>
      <p:bgPr>
        <a:blipFill dpi="0" rotWithShape="1">
          <a:blip r:embed="rId2">
            <a:duotone>
              <a:schemeClr val="accent5">
                <a:shade val="45000"/>
                <a:satMod val="135000"/>
              </a:schemeClr>
              <a:prstClr val="white"/>
            </a:duotone>
          </a:blip>
          <a:srcRect/>
          <a:stretch>
            <a:fillRect/>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0602355-DF30-CCC9-320A-5758C9ADE270}"/>
              </a:ext>
            </a:extLst>
          </p:cNvPr>
          <p:cNvSpPr txBox="1"/>
          <p:nvPr userDrawn="1"/>
        </p:nvSpPr>
        <p:spPr>
          <a:xfrm>
            <a:off x="1365140" y="3220429"/>
            <a:ext cx="15736997" cy="6264087"/>
          </a:xfrm>
          <a:prstGeom prst="rect">
            <a:avLst/>
          </a:prstGeom>
          <a:noFill/>
        </p:spPr>
        <p:txBody>
          <a:bodyPr wrap="square" rtlCol="0">
            <a:spAutoFit/>
          </a:bodyPr>
          <a:lstStyle/>
          <a:p>
            <a:pPr marL="0" marR="0" lvl="0" indent="0" algn="l" defTabSz="457200" rtl="0" eaLnBrk="1" fontAlgn="auto" latinLnBrk="0" hangingPunct="1">
              <a:lnSpc>
                <a:spcPct val="120000"/>
              </a:lnSpc>
              <a:spcBef>
                <a:spcPts val="0"/>
              </a:spcBef>
              <a:spcAft>
                <a:spcPts val="0"/>
              </a:spcAft>
              <a:buClrTx/>
              <a:buSzTx/>
              <a:buFontTx/>
              <a:buNone/>
              <a:tabLst/>
              <a:defRPr/>
            </a:pPr>
            <a:r>
              <a:rPr lang="en-US" sz="4200" b="0" i="0">
                <a:solidFill>
                  <a:schemeClr val="tx2"/>
                </a:solidFill>
                <a:latin typeface="Oracle Sans Light" panose="020B0403020204020204" pitchFamily="34" charset="0"/>
                <a:cs typeface="Oracle Sans Light" panose="020B0403020204020204" pitchFamily="34" charset="0"/>
              </a:rPr>
              <a:t>The following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timing, and pricing of any features or functionality described for Oracle’s products may change and remains at the sole discretion of Oracle Corporation.</a:t>
            </a:r>
          </a:p>
        </p:txBody>
      </p:sp>
      <p:sp>
        <p:nvSpPr>
          <p:cNvPr id="6" name="TextBox 5">
            <a:extLst>
              <a:ext uri="{FF2B5EF4-FFF2-40B4-BE49-F238E27FC236}">
                <a16:creationId xmlns:a16="http://schemas.microsoft.com/office/drawing/2014/main" id="{6CBC12BF-D536-35D0-99EB-FFC6B1445F76}"/>
              </a:ext>
            </a:extLst>
          </p:cNvPr>
          <p:cNvSpPr txBox="1"/>
          <p:nvPr userDrawn="1"/>
        </p:nvSpPr>
        <p:spPr>
          <a:xfrm>
            <a:off x="1379428" y="1510931"/>
            <a:ext cx="13008085" cy="1046440"/>
          </a:xfrm>
          <a:prstGeom prst="rect">
            <a:avLst/>
          </a:prstGeom>
          <a:noFill/>
        </p:spPr>
        <p:txBody>
          <a:bodyPr wrap="square" rtlCol="0" anchor="b">
            <a:sp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kumimoji="0" lang="en-US" sz="6200" b="0" i="0" u="none" strike="noStrike" kern="1200" cap="none" spc="0" normalizeH="0" baseline="0" noProof="0">
                <a:ln>
                  <a:noFill/>
                </a:ln>
                <a:solidFill>
                  <a:srgbClr val="6F757E"/>
                </a:solidFill>
                <a:effectLst/>
                <a:uLnTx/>
                <a:uFillTx/>
                <a:latin typeface="Oracle Sans Light" panose="020B0403020204020204" pitchFamily="34" charset="0"/>
                <a:ea typeface="+mj-ea"/>
                <a:cs typeface="Oracle Sans Light" panose="020B0403020204020204" pitchFamily="34" charset="0"/>
              </a:rPr>
              <a:t>Safe harbor statement</a:t>
            </a:r>
            <a:endParaRPr lang="en-US"/>
          </a:p>
        </p:txBody>
      </p:sp>
      <p:sp>
        <p:nvSpPr>
          <p:cNvPr id="7" name="Slide Number Placeholder 11">
            <a:extLst>
              <a:ext uri="{FF2B5EF4-FFF2-40B4-BE49-F238E27FC236}">
                <a16:creationId xmlns:a16="http://schemas.microsoft.com/office/drawing/2014/main" id="{AD6DF91E-22DC-20EE-5031-9CD08EEE91E1}"/>
              </a:ext>
            </a:extLst>
          </p:cNvPr>
          <p:cNvSpPr>
            <a:spLocks noGrp="1"/>
          </p:cNvSpPr>
          <p:nvPr>
            <p:ph type="sldNum" sz="quarter" idx="25"/>
          </p:nvPr>
        </p:nvSpPr>
        <p:spPr>
          <a:xfrm>
            <a:off x="449152" y="12985749"/>
            <a:ext cx="871646" cy="730250"/>
          </a:xfrm>
        </p:spPr>
        <p:txBody>
          <a:bodyPr/>
          <a:lstStyle/>
          <a:p>
            <a:fld id="{CFF4B978-1D82-7745-80C5-DBABA6B131D3}" type="slidenum">
              <a:rPr lang="en-US" smtClean="0"/>
              <a:pPr/>
              <a:t>‹#›</a:t>
            </a:fld>
            <a:endParaRPr lang="en-US"/>
          </a:p>
        </p:txBody>
      </p:sp>
      <p:sp>
        <p:nvSpPr>
          <p:cNvPr id="8" name="Footer Placeholder 10">
            <a:extLst>
              <a:ext uri="{FF2B5EF4-FFF2-40B4-BE49-F238E27FC236}">
                <a16:creationId xmlns:a16="http://schemas.microsoft.com/office/drawing/2014/main" id="{855CE5CF-1C9A-8B39-D3E1-C088BAEF4073}"/>
              </a:ext>
            </a:extLst>
          </p:cNvPr>
          <p:cNvSpPr>
            <a:spLocks noGrp="1"/>
          </p:cNvSpPr>
          <p:nvPr>
            <p:ph type="ftr" sz="quarter" idx="24"/>
          </p:nvPr>
        </p:nvSpPr>
        <p:spPr>
          <a:xfrm>
            <a:off x="1411345" y="12985749"/>
            <a:ext cx="10052413" cy="730250"/>
          </a:xfrm>
        </p:spPr>
        <p:txBody>
          <a:bodyPr/>
          <a:lstStyle/>
          <a:p>
            <a:r>
              <a:rPr lang="en-US">
                <a:sym typeface="Symbol" pitchFamily="2" charset="2"/>
              </a:rPr>
              <a:t>Oracle CloudWorld        Copyright © 2022, Oracle and/or its affiliates</a:t>
            </a:r>
            <a:endParaRPr lang="en-CA" dirty="0"/>
          </a:p>
        </p:txBody>
      </p:sp>
    </p:spTree>
    <p:extLst>
      <p:ext uri="{BB962C8B-B14F-4D97-AF65-F5344CB8AC3E}">
        <p14:creationId xmlns:p14="http://schemas.microsoft.com/office/powerpoint/2010/main" val="19203740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99186" y="687721"/>
            <a:ext cx="21029831" cy="1842828"/>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p:cNvSpPr>
            <a:spLocks noGrp="1"/>
          </p:cNvSpPr>
          <p:nvPr>
            <p:ph type="body" idx="1"/>
          </p:nvPr>
        </p:nvSpPr>
        <p:spPr>
          <a:xfrm>
            <a:off x="1393199" y="2758115"/>
            <a:ext cx="21029831" cy="870267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a:extLst>
              <a:ext uri="{FF2B5EF4-FFF2-40B4-BE49-F238E27FC236}">
                <a16:creationId xmlns:a16="http://schemas.microsoft.com/office/drawing/2014/main" id="{CF8B2F8B-E601-664C-81CF-08F39A1109E6}"/>
              </a:ext>
            </a:extLst>
          </p:cNvPr>
          <p:cNvSpPr>
            <a:spLocks noGrp="1"/>
          </p:cNvSpPr>
          <p:nvPr>
            <p:ph type="ftr" sz="quarter" idx="3"/>
          </p:nvPr>
        </p:nvSpPr>
        <p:spPr>
          <a:xfrm>
            <a:off x="1411345" y="12985749"/>
            <a:ext cx="10052413" cy="730250"/>
          </a:xfrm>
          <a:prstGeom prst="rect">
            <a:avLst/>
          </a:prstGeom>
        </p:spPr>
        <p:txBody>
          <a:bodyPr vert="horz" lIns="91440" tIns="45720" rIns="91440" bIns="45720" rtlCol="0" anchor="ctr"/>
          <a:lstStyle>
            <a:lvl1pPr algn="l">
              <a:defRPr sz="1400" b="0" i="0">
                <a:solidFill>
                  <a:schemeClr val="accent4"/>
                </a:solidFill>
                <a:latin typeface="Oracle Sans Light" panose="020B0403020204020204" pitchFamily="34" charset="0"/>
                <a:cs typeface="Oracle Sans Light" panose="020B0403020204020204" pitchFamily="34" charset="0"/>
              </a:defRPr>
            </a:lvl1pPr>
          </a:lstStyle>
          <a:p>
            <a:r>
              <a:rPr lang="en-US">
                <a:sym typeface="Symbol" pitchFamily="2" charset="2"/>
              </a:rPr>
              <a:t>Oracle CloudWorld        Copyright © 2022, Oracle and/or its affiliates</a:t>
            </a:r>
            <a:endParaRPr lang="en-CA" dirty="0"/>
          </a:p>
        </p:txBody>
      </p:sp>
      <p:sp>
        <p:nvSpPr>
          <p:cNvPr id="6" name="Slide Number Placeholder 5"/>
          <p:cNvSpPr>
            <a:spLocks noGrp="1"/>
          </p:cNvSpPr>
          <p:nvPr>
            <p:ph type="sldNum" sz="quarter" idx="4"/>
          </p:nvPr>
        </p:nvSpPr>
        <p:spPr>
          <a:xfrm>
            <a:off x="449152" y="12985749"/>
            <a:ext cx="871646" cy="730250"/>
          </a:xfrm>
          <a:prstGeom prst="rect">
            <a:avLst/>
          </a:prstGeom>
        </p:spPr>
        <p:txBody>
          <a:bodyPr vert="horz" lIns="91440" tIns="45720" rIns="91440" bIns="45720" rtlCol="0" anchor="ctr"/>
          <a:lstStyle>
            <a:lvl1pPr algn="l">
              <a:defRPr sz="1600">
                <a:solidFill>
                  <a:schemeClr val="accent4"/>
                </a:solidFill>
                <a:latin typeface="Oracle Sans" panose="020B0503020204020204" pitchFamily="34" charset="0"/>
                <a:cs typeface="Oracle Sans" panose="020B0503020204020204" pitchFamily="34" charset="0"/>
              </a:defRPr>
            </a:lvl1pPr>
          </a:lstStyle>
          <a:p>
            <a:fld id="{CFF4B978-1D82-7745-80C5-DBABA6B131D3}" type="slidenum">
              <a:rPr lang="en-US" smtClean="0"/>
              <a:pPr/>
              <a:t>‹#›</a:t>
            </a:fld>
            <a:endParaRPr lang="en-US"/>
          </a:p>
        </p:txBody>
      </p:sp>
      <p:pic>
        <p:nvPicPr>
          <p:cNvPr id="8" name="Picture 7">
            <a:extLst>
              <a:ext uri="{FF2B5EF4-FFF2-40B4-BE49-F238E27FC236}">
                <a16:creationId xmlns:a16="http://schemas.microsoft.com/office/drawing/2014/main" id="{5069FCD1-69A5-FED4-307E-566E5D555691}"/>
              </a:ext>
            </a:extLst>
          </p:cNvPr>
          <p:cNvPicPr>
            <a:picLocks noChangeAspect="1"/>
          </p:cNvPicPr>
          <p:nvPr userDrawn="1"/>
        </p:nvPicPr>
        <p:blipFill>
          <a:blip r:embed="rId11">
            <a:alphaModFix/>
          </a:blip>
          <a:stretch>
            <a:fillRect/>
          </a:stretch>
        </p:blipFill>
        <p:spPr>
          <a:xfrm>
            <a:off x="22762011" y="12898102"/>
            <a:ext cx="817080" cy="827423"/>
          </a:xfrm>
          <a:prstGeom prst="rect">
            <a:avLst/>
          </a:prstGeom>
        </p:spPr>
      </p:pic>
    </p:spTree>
    <p:extLst>
      <p:ext uri="{BB962C8B-B14F-4D97-AF65-F5344CB8AC3E}">
        <p14:creationId xmlns:p14="http://schemas.microsoft.com/office/powerpoint/2010/main" val="1383357828"/>
      </p:ext>
    </p:extLst>
  </p:cSld>
  <p:clrMap bg1="lt1" tx1="dk1" bg2="lt2" tx2="dk2" accent1="accent1" accent2="accent2" accent3="accent3" accent4="accent4" accent5="accent5" accent6="accent6" hlink="hlink" folHlink="folHlink"/>
  <p:sldLayoutIdLst>
    <p:sldLayoutId id="2147483673" r:id="rId1"/>
    <p:sldLayoutId id="2147483789" r:id="rId2"/>
    <p:sldLayoutId id="2147483662" r:id="rId3"/>
    <p:sldLayoutId id="2147483729" r:id="rId4"/>
    <p:sldLayoutId id="2147483694" r:id="rId5"/>
    <p:sldLayoutId id="2147483771" r:id="rId6"/>
    <p:sldLayoutId id="2147483680" r:id="rId7"/>
    <p:sldLayoutId id="2147483661" r:id="rId8"/>
    <p:sldLayoutId id="2147483782" r:id="rId9"/>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hf hdr="0" dt="0"/>
  <p:txStyles>
    <p:titleStyle>
      <a:lvl1pPr algn="l" defTabSz="1828709" rtl="0" eaLnBrk="1" latinLnBrk="0" hangingPunct="1">
        <a:lnSpc>
          <a:spcPct val="90000"/>
        </a:lnSpc>
        <a:spcBef>
          <a:spcPct val="0"/>
        </a:spcBef>
        <a:buNone/>
        <a:defRPr sz="6200" b="0" i="0" kern="1200">
          <a:solidFill>
            <a:schemeClr val="accent4"/>
          </a:solidFill>
          <a:latin typeface="Oracle Sans Light" panose="020B0403020204020204" pitchFamily="34" charset="0"/>
          <a:ea typeface="+mj-ea"/>
          <a:cs typeface="Oracle Sans Light" panose="020B0403020204020204" pitchFamily="34" charset="0"/>
        </a:defRPr>
      </a:lvl1pPr>
    </p:titleStyle>
    <p:bodyStyle>
      <a:lvl1pPr marL="457177" indent="-457177" algn="l" defTabSz="1828709" rtl="0" eaLnBrk="1" latinLnBrk="0" hangingPunct="1">
        <a:lnSpc>
          <a:spcPct val="90000"/>
        </a:lnSpc>
        <a:spcBef>
          <a:spcPts val="2000"/>
        </a:spcBef>
        <a:buFont typeface="Arial" panose="020B0604020202020204" pitchFamily="34" charset="0"/>
        <a:buChar char="•"/>
        <a:defRPr sz="4200" b="0" i="0" kern="1200">
          <a:solidFill>
            <a:schemeClr val="tx2"/>
          </a:solidFill>
          <a:latin typeface="Oracle Sans Light" panose="020B0403020204020204" pitchFamily="34" charset="0"/>
          <a:ea typeface="+mn-ea"/>
          <a:cs typeface="Oracle Sans Light" panose="020B0403020204020204" pitchFamily="34" charset="0"/>
        </a:defRPr>
      </a:lvl1pPr>
      <a:lvl2pPr marL="1371531" indent="-457177" algn="l" defTabSz="1828709" rtl="0" eaLnBrk="1" latinLnBrk="0" hangingPunct="1">
        <a:lnSpc>
          <a:spcPct val="90000"/>
        </a:lnSpc>
        <a:spcBef>
          <a:spcPts val="1000"/>
        </a:spcBef>
        <a:buFont typeface="Arial" panose="020B0604020202020204" pitchFamily="34" charset="0"/>
        <a:buChar char="•"/>
        <a:defRPr sz="3000" b="0" i="0" kern="1200">
          <a:solidFill>
            <a:schemeClr val="tx1"/>
          </a:solidFill>
          <a:latin typeface="Oracle Sans Light" panose="020B0403020204020204" pitchFamily="34" charset="0"/>
          <a:ea typeface="+mn-ea"/>
          <a:cs typeface="Oracle Sans Light" panose="020B0403020204020204" pitchFamily="34" charset="0"/>
        </a:defRPr>
      </a:lvl2pPr>
      <a:lvl3pPr marL="2285886" indent="-457177" algn="l" defTabSz="1828709" rtl="0" eaLnBrk="1" latinLnBrk="0" hangingPunct="1">
        <a:lnSpc>
          <a:spcPct val="90000"/>
        </a:lnSpc>
        <a:spcBef>
          <a:spcPts val="1000"/>
        </a:spcBef>
        <a:buFont typeface="Arial" panose="020B0604020202020204" pitchFamily="34" charset="0"/>
        <a:buChar char="•"/>
        <a:defRPr sz="2700" b="0" i="0" kern="1200">
          <a:solidFill>
            <a:schemeClr val="tx1"/>
          </a:solidFill>
          <a:latin typeface="Oracle Sans Light" panose="020B0403020204020204" pitchFamily="34" charset="0"/>
          <a:ea typeface="+mn-ea"/>
          <a:cs typeface="Oracle Sans Light" panose="020B0403020204020204" pitchFamily="34" charset="0"/>
        </a:defRPr>
      </a:lvl3pPr>
      <a:lvl4pPr marL="3200240" indent="-457177" algn="l" defTabSz="1828709" rtl="0" eaLnBrk="1" latinLnBrk="0" hangingPunct="1">
        <a:lnSpc>
          <a:spcPct val="90000"/>
        </a:lnSpc>
        <a:spcBef>
          <a:spcPts val="1000"/>
        </a:spcBef>
        <a:buFont typeface="Arial" panose="020B0604020202020204" pitchFamily="34" charset="0"/>
        <a:buChar char="•"/>
        <a:defRPr sz="2400" b="0" i="0" kern="1200">
          <a:solidFill>
            <a:schemeClr val="tx1"/>
          </a:solidFill>
          <a:latin typeface="Oracle Sans Light" panose="020B0403020204020204" pitchFamily="34" charset="0"/>
          <a:ea typeface="+mn-ea"/>
          <a:cs typeface="Oracle Sans Light" panose="020B0403020204020204" pitchFamily="34" charset="0"/>
        </a:defRPr>
      </a:lvl4pPr>
      <a:lvl5pPr marL="4114594" indent="-457177" algn="l" defTabSz="1828709" rtl="0" eaLnBrk="1" latinLnBrk="0" hangingPunct="1">
        <a:lnSpc>
          <a:spcPct val="90000"/>
        </a:lnSpc>
        <a:spcBef>
          <a:spcPts val="1000"/>
        </a:spcBef>
        <a:buFont typeface="Arial" panose="020B0604020202020204" pitchFamily="34" charset="0"/>
        <a:buChar char="•"/>
        <a:defRPr sz="2400" b="0" i="0" kern="1200">
          <a:solidFill>
            <a:schemeClr val="tx1"/>
          </a:solidFill>
          <a:latin typeface="Oracle Sans Light" panose="020B0403020204020204" pitchFamily="34" charset="0"/>
          <a:ea typeface="+mn-ea"/>
          <a:cs typeface="Oracle Sans Light" panose="020B0403020204020204" pitchFamily="34" charset="0"/>
        </a:defRPr>
      </a:lvl5pPr>
      <a:lvl6pPr marL="5028949"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303"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657"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011"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709" rtl="0" eaLnBrk="1" latinLnBrk="0" hangingPunct="1">
        <a:defRPr sz="3600" kern="1200">
          <a:solidFill>
            <a:schemeClr val="tx1"/>
          </a:solidFill>
          <a:latin typeface="+mn-lt"/>
          <a:ea typeface="+mn-ea"/>
          <a:cs typeface="+mn-cs"/>
        </a:defRPr>
      </a:lvl1pPr>
      <a:lvl2pPr marL="914354" algn="l" defTabSz="1828709" rtl="0" eaLnBrk="1" latinLnBrk="0" hangingPunct="1">
        <a:defRPr sz="3600" kern="1200">
          <a:solidFill>
            <a:schemeClr val="tx1"/>
          </a:solidFill>
          <a:latin typeface="+mn-lt"/>
          <a:ea typeface="+mn-ea"/>
          <a:cs typeface="+mn-cs"/>
        </a:defRPr>
      </a:lvl2pPr>
      <a:lvl3pPr marL="1828709" algn="l" defTabSz="1828709" rtl="0" eaLnBrk="1" latinLnBrk="0" hangingPunct="1">
        <a:defRPr sz="3600" kern="1200">
          <a:solidFill>
            <a:schemeClr val="tx1"/>
          </a:solidFill>
          <a:latin typeface="+mn-lt"/>
          <a:ea typeface="+mn-ea"/>
          <a:cs typeface="+mn-cs"/>
        </a:defRPr>
      </a:lvl3pPr>
      <a:lvl4pPr marL="2743063" algn="l" defTabSz="1828709" rtl="0" eaLnBrk="1" latinLnBrk="0" hangingPunct="1">
        <a:defRPr sz="3600" kern="1200">
          <a:solidFill>
            <a:schemeClr val="tx1"/>
          </a:solidFill>
          <a:latin typeface="+mn-lt"/>
          <a:ea typeface="+mn-ea"/>
          <a:cs typeface="+mn-cs"/>
        </a:defRPr>
      </a:lvl4pPr>
      <a:lvl5pPr marL="3657417" algn="l" defTabSz="1828709" rtl="0" eaLnBrk="1" latinLnBrk="0" hangingPunct="1">
        <a:defRPr sz="3600" kern="1200">
          <a:solidFill>
            <a:schemeClr val="tx1"/>
          </a:solidFill>
          <a:latin typeface="+mn-lt"/>
          <a:ea typeface="+mn-ea"/>
          <a:cs typeface="+mn-cs"/>
        </a:defRPr>
      </a:lvl5pPr>
      <a:lvl6pPr marL="4571771" algn="l" defTabSz="1828709" rtl="0" eaLnBrk="1" latinLnBrk="0" hangingPunct="1">
        <a:defRPr sz="3600" kern="1200">
          <a:solidFill>
            <a:schemeClr val="tx1"/>
          </a:solidFill>
          <a:latin typeface="+mn-lt"/>
          <a:ea typeface="+mn-ea"/>
          <a:cs typeface="+mn-cs"/>
        </a:defRPr>
      </a:lvl6pPr>
      <a:lvl7pPr marL="5486126" algn="l" defTabSz="1828709" rtl="0" eaLnBrk="1" latinLnBrk="0" hangingPunct="1">
        <a:defRPr sz="3600" kern="1200">
          <a:solidFill>
            <a:schemeClr val="tx1"/>
          </a:solidFill>
          <a:latin typeface="+mn-lt"/>
          <a:ea typeface="+mn-ea"/>
          <a:cs typeface="+mn-cs"/>
        </a:defRPr>
      </a:lvl7pPr>
      <a:lvl8pPr marL="6400480" algn="l" defTabSz="1828709" rtl="0" eaLnBrk="1" latinLnBrk="0" hangingPunct="1">
        <a:defRPr sz="3600" kern="1200">
          <a:solidFill>
            <a:schemeClr val="tx1"/>
          </a:solidFill>
          <a:latin typeface="+mn-lt"/>
          <a:ea typeface="+mn-ea"/>
          <a:cs typeface="+mn-cs"/>
        </a:defRPr>
      </a:lvl8pPr>
      <a:lvl9pPr marL="7314834" algn="l" defTabSz="1828709" rtl="0" eaLnBrk="1" latinLnBrk="0" hangingPunct="1">
        <a:defRPr sz="36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416" userDrawn="1">
          <p15:clr>
            <a:srgbClr val="F26B43"/>
          </p15:clr>
        </p15:guide>
        <p15:guide id="2" pos="14328" userDrawn="1">
          <p15:clr>
            <a:srgbClr val="F26B43"/>
          </p15:clr>
        </p15:guide>
        <p15:guide id="3" pos="14856" userDrawn="1">
          <p15:clr>
            <a:srgbClr val="F26B43"/>
          </p15:clr>
        </p15:guide>
        <p15:guide id="4" pos="864" userDrawn="1">
          <p15:clr>
            <a:srgbClr val="F26B43"/>
          </p15:clr>
        </p15:guide>
        <p15:guide id="5" pos="5376" userDrawn="1">
          <p15:clr>
            <a:srgbClr val="F26B43"/>
          </p15:clr>
        </p15:guide>
        <p15:guide id="6" pos="9840" userDrawn="1">
          <p15:clr>
            <a:srgbClr val="F26B43"/>
          </p15:clr>
        </p15:guide>
        <p15:guide id="7" orient="horz" pos="432" userDrawn="1">
          <p15:clr>
            <a:srgbClr val="F26B43"/>
          </p15:clr>
        </p15:guide>
        <p15:guide id="8" orient="horz" pos="8136" userDrawn="1">
          <p15:clr>
            <a:srgbClr val="F26B43"/>
          </p15:clr>
        </p15:guide>
        <p15:guide id="9" orient="horz" pos="3000" userDrawn="1">
          <p15:clr>
            <a:srgbClr val="F26B43"/>
          </p15:clr>
        </p15:guide>
        <p15:guide id="10" orient="horz" pos="5568" userDrawn="1">
          <p15:clr>
            <a:srgbClr val="F26B43"/>
          </p15:clr>
        </p15:guide>
        <p15:guide id="11" orient="horz" pos="4320" userDrawn="1">
          <p15:clr>
            <a:srgbClr val="5ACBF0"/>
          </p15:clr>
        </p15:guide>
        <p15:guide id="12" pos="7679" userDrawn="1">
          <p15:clr>
            <a:srgbClr val="5ACBF0"/>
          </p15:clr>
        </p15:guide>
        <p15:guide id="13" orient="horz" pos="1728" userDrawn="1">
          <p15:clr>
            <a:srgbClr val="9FCC3B"/>
          </p15:clr>
        </p15:guide>
        <p15:guide id="14" orient="horz" pos="7584" userDrawn="1">
          <p15:clr>
            <a:srgbClr val="9FCC3B"/>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1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1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5.png"/><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1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8.png"/><Relationship Id="rId1" Type="http://schemas.openxmlformats.org/officeDocument/2006/relationships/slideLayout" Target="../slideLayouts/slideLayout7.xml"/><Relationship Id="rId4" Type="http://schemas.microsoft.com/office/2007/relationships/hdphoto" Target="../media/hdphoto3.wdp"/></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hyperlink" Target="https://www.wired.it/gadget/computer/2015/06/22/apple-richiama-imac-27-hard-disk/" TargetMode="External"/><Relationship Id="rId2" Type="http://schemas.openxmlformats.org/officeDocument/2006/relationships/image" Target="../media/image43.jpg"/><Relationship Id="rId1" Type="http://schemas.openxmlformats.org/officeDocument/2006/relationships/slideLayout" Target="../slideLayouts/slideLayout7.xml"/><Relationship Id="rId4" Type="http://schemas.openxmlformats.org/officeDocument/2006/relationships/image" Target="../media/image44.jpg"/></Relationships>
</file>

<file path=ppt/slides/_rels/slide21.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image" Target="../media/image45.jp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47.jpg"/><Relationship Id="rId4" Type="http://schemas.openxmlformats.org/officeDocument/2006/relationships/hyperlink" Target="https://www.wired.it/gadget/computer/2015/06/22/apple-richiama-imac-27-hard-disk/"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48.jpg"/><Relationship Id="rId4" Type="http://schemas.openxmlformats.org/officeDocument/2006/relationships/hyperlink" Target="https://www.wired.it/gadget/computer/2015/06/22/apple-richiama-imac-27-hard-disk/"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image" Target="../media/image49.jp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hyperlink" Target="https://www.wired.it/gadget/computer/2015/06/22/apple-richiama-imac-27-hard-disk/" TargetMode="External"/><Relationship Id="rId2" Type="http://schemas.openxmlformats.org/officeDocument/2006/relationships/image" Target="../media/image43.jpg"/><Relationship Id="rId1" Type="http://schemas.openxmlformats.org/officeDocument/2006/relationships/slideLayout" Target="../slideLayouts/slideLayout7.xml"/><Relationship Id="rId4" Type="http://schemas.openxmlformats.org/officeDocument/2006/relationships/image" Target="../media/image51.jpg"/></Relationships>
</file>

<file path=ppt/slides/_rels/slide26.xml.rels><?xml version="1.0" encoding="UTF-8" standalone="yes"?>
<Relationships xmlns="http://schemas.openxmlformats.org/package/2006/relationships"><Relationship Id="rId3" Type="http://schemas.openxmlformats.org/officeDocument/2006/relationships/hyperlink" Target="https://www.wired.it/gadget/computer/2015/06/22/apple-richiama-imac-27-hard-disk/" TargetMode="External"/><Relationship Id="rId2" Type="http://schemas.openxmlformats.org/officeDocument/2006/relationships/image" Target="../media/image43.jpg"/><Relationship Id="rId1" Type="http://schemas.openxmlformats.org/officeDocument/2006/relationships/slideLayout" Target="../slideLayouts/slideLayout7.xml"/><Relationship Id="rId4" Type="http://schemas.openxmlformats.org/officeDocument/2006/relationships/image" Target="../media/image52.jp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s://www.wired.it/gadget/computer/2015/06/22/apple-richiama-imac-27-hard-disk/" TargetMode="External"/><Relationship Id="rId2" Type="http://schemas.openxmlformats.org/officeDocument/2006/relationships/image" Target="../media/image43.jpg"/><Relationship Id="rId1" Type="http://schemas.openxmlformats.org/officeDocument/2006/relationships/slideLayout" Target="../slideLayouts/slideLayout7.xml"/><Relationship Id="rId4" Type="http://schemas.openxmlformats.org/officeDocument/2006/relationships/image" Target="../media/image53.jpg"/></Relationships>
</file>

<file path=ppt/slides/_rels/slide29.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image" Target="../media/image54.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hyperlink" Target="https://www.wired.it/gadget/computer/2015/06/22/apple-richiama-imac-27-hard-disk/" TargetMode="External"/><Relationship Id="rId2" Type="http://schemas.openxmlformats.org/officeDocument/2006/relationships/image" Target="../media/image43.jpg"/><Relationship Id="rId1" Type="http://schemas.openxmlformats.org/officeDocument/2006/relationships/slideLayout" Target="../slideLayouts/slideLayout7.xml"/><Relationship Id="rId4" Type="http://schemas.openxmlformats.org/officeDocument/2006/relationships/image" Target="../media/image56.jpg"/></Relationships>
</file>

<file path=ppt/slides/_rels/slide31.xml.rels><?xml version="1.0" encoding="UTF-8" standalone="yes"?>
<Relationships xmlns="http://schemas.openxmlformats.org/package/2006/relationships"><Relationship Id="rId3" Type="http://schemas.openxmlformats.org/officeDocument/2006/relationships/hyperlink" Target="https://www.wired.it/gadget/computer/2015/06/22/apple-richiama-imac-27-hard-disk/" TargetMode="External"/><Relationship Id="rId2" Type="http://schemas.openxmlformats.org/officeDocument/2006/relationships/image" Target="../media/image43.jpg"/><Relationship Id="rId1" Type="http://schemas.openxmlformats.org/officeDocument/2006/relationships/slideLayout" Target="../slideLayouts/slideLayout7.xml"/><Relationship Id="rId4" Type="http://schemas.openxmlformats.org/officeDocument/2006/relationships/image" Target="../media/image57.jpg"/></Relationships>
</file>

<file path=ppt/slides/_rels/slide32.xml.rels><?xml version="1.0" encoding="UTF-8" standalone="yes"?>
<Relationships xmlns="http://schemas.openxmlformats.org/package/2006/relationships"><Relationship Id="rId3" Type="http://schemas.openxmlformats.org/officeDocument/2006/relationships/hyperlink" Target="https://www.wired.it/gadget/computer/2015/06/22/apple-richiama-imac-27-hard-disk/" TargetMode="External"/><Relationship Id="rId2" Type="http://schemas.openxmlformats.org/officeDocument/2006/relationships/image" Target="../media/image43.jpg"/><Relationship Id="rId1" Type="http://schemas.openxmlformats.org/officeDocument/2006/relationships/slideLayout" Target="../slideLayouts/slideLayout7.xml"/><Relationship Id="rId4" Type="http://schemas.openxmlformats.org/officeDocument/2006/relationships/image" Target="../media/image58.png"/></Relationships>
</file>

<file path=ppt/slides/_rels/slide33.xml.rels><?xml version="1.0" encoding="UTF-8" standalone="yes"?>
<Relationships xmlns="http://schemas.openxmlformats.org/package/2006/relationships"><Relationship Id="rId3" Type="http://schemas.openxmlformats.org/officeDocument/2006/relationships/hyperlink" Target="https://www.wired.it/gadget/computer/2015/06/22/apple-richiama-imac-27-hard-disk/" TargetMode="External"/><Relationship Id="rId2" Type="http://schemas.openxmlformats.org/officeDocument/2006/relationships/image" Target="../media/image43.jpg"/><Relationship Id="rId1" Type="http://schemas.openxmlformats.org/officeDocument/2006/relationships/slideLayout" Target="../slideLayouts/slideLayout7.xml"/><Relationship Id="rId4" Type="http://schemas.openxmlformats.org/officeDocument/2006/relationships/image" Target="../media/image59.jpg"/></Relationships>
</file>

<file path=ppt/slides/_rels/slide3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hyperlink" Target="https://www.wired.it/gadget/computer/2015/06/22/apple-richiama-imac-27-hard-disk/" TargetMode="External"/><Relationship Id="rId2" Type="http://schemas.openxmlformats.org/officeDocument/2006/relationships/image" Target="../media/image43.jpg"/><Relationship Id="rId1" Type="http://schemas.openxmlformats.org/officeDocument/2006/relationships/slideLayout" Target="../slideLayouts/slideLayout7.xml"/><Relationship Id="rId5" Type="http://schemas.openxmlformats.org/officeDocument/2006/relationships/image" Target="../media/image67.png"/><Relationship Id="rId4" Type="http://schemas.openxmlformats.org/officeDocument/2006/relationships/image" Target="../media/image66.jpg"/></Relationships>
</file>

<file path=ppt/slides/_rels/slide39.xml.rels><?xml version="1.0" encoding="UTF-8" standalone="yes"?>
<Relationships xmlns="http://schemas.openxmlformats.org/package/2006/relationships"><Relationship Id="rId3" Type="http://schemas.openxmlformats.org/officeDocument/2006/relationships/hyperlink" Target="https://www.wired.it/gadget/computer/2015/06/22/apple-richiama-imac-27-hard-disk/" TargetMode="External"/><Relationship Id="rId2" Type="http://schemas.openxmlformats.org/officeDocument/2006/relationships/image" Target="../media/image43.jpg"/><Relationship Id="rId1" Type="http://schemas.openxmlformats.org/officeDocument/2006/relationships/slideLayout" Target="../slideLayouts/slideLayout7.xml"/><Relationship Id="rId4" Type="http://schemas.openxmlformats.org/officeDocument/2006/relationships/image" Target="../media/image68.jp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40.xml.rels><?xml version="1.0" encoding="UTF-8" standalone="yes"?>
<Relationships xmlns="http://schemas.openxmlformats.org/package/2006/relationships"><Relationship Id="rId8" Type="http://schemas.openxmlformats.org/officeDocument/2006/relationships/image" Target="../media/image73.png"/><Relationship Id="rId13" Type="http://schemas.openxmlformats.org/officeDocument/2006/relationships/image" Target="../media/image78.jpg"/><Relationship Id="rId18" Type="http://schemas.openxmlformats.org/officeDocument/2006/relationships/image" Target="../media/image83.png"/><Relationship Id="rId3" Type="http://schemas.openxmlformats.org/officeDocument/2006/relationships/hyperlink" Target="https://www.wired.it/gadget/computer/2015/06/22/apple-richiama-imac-27-hard-disk/" TargetMode="External"/><Relationship Id="rId21" Type="http://schemas.openxmlformats.org/officeDocument/2006/relationships/image" Target="../media/image86.jpg"/><Relationship Id="rId7" Type="http://schemas.openxmlformats.org/officeDocument/2006/relationships/image" Target="../media/image72.jpg"/><Relationship Id="rId12" Type="http://schemas.openxmlformats.org/officeDocument/2006/relationships/image" Target="../media/image77.png"/><Relationship Id="rId17" Type="http://schemas.openxmlformats.org/officeDocument/2006/relationships/image" Target="../media/image82.jpg"/><Relationship Id="rId2" Type="http://schemas.openxmlformats.org/officeDocument/2006/relationships/image" Target="../media/image43.jpg"/><Relationship Id="rId16" Type="http://schemas.openxmlformats.org/officeDocument/2006/relationships/image" Target="../media/image81.png"/><Relationship Id="rId20" Type="http://schemas.openxmlformats.org/officeDocument/2006/relationships/image" Target="../media/image85.png"/><Relationship Id="rId1" Type="http://schemas.openxmlformats.org/officeDocument/2006/relationships/slideLayout" Target="../slideLayouts/slideLayout7.xml"/><Relationship Id="rId6" Type="http://schemas.openxmlformats.org/officeDocument/2006/relationships/image" Target="../media/image71.png"/><Relationship Id="rId11" Type="http://schemas.openxmlformats.org/officeDocument/2006/relationships/image" Target="../media/image76.jpg"/><Relationship Id="rId5" Type="http://schemas.openxmlformats.org/officeDocument/2006/relationships/image" Target="../media/image70.jpg"/><Relationship Id="rId15" Type="http://schemas.openxmlformats.org/officeDocument/2006/relationships/image" Target="../media/image80.jpg"/><Relationship Id="rId23" Type="http://schemas.openxmlformats.org/officeDocument/2006/relationships/image" Target="../media/image88.jpg"/><Relationship Id="rId10" Type="http://schemas.openxmlformats.org/officeDocument/2006/relationships/image" Target="../media/image75.png"/><Relationship Id="rId19" Type="http://schemas.openxmlformats.org/officeDocument/2006/relationships/image" Target="../media/image84.jpg"/><Relationship Id="rId4" Type="http://schemas.openxmlformats.org/officeDocument/2006/relationships/image" Target="../media/image69.png"/><Relationship Id="rId9" Type="http://schemas.openxmlformats.org/officeDocument/2006/relationships/image" Target="../media/image74.jpg"/><Relationship Id="rId14" Type="http://schemas.openxmlformats.org/officeDocument/2006/relationships/image" Target="../media/image79.png"/><Relationship Id="rId22" Type="http://schemas.openxmlformats.org/officeDocument/2006/relationships/image" Target="../media/image87.png"/></Relationships>
</file>

<file path=ppt/slides/_rels/slide41.xml.rels><?xml version="1.0" encoding="UTF-8" standalone="yes"?>
<Relationships xmlns="http://schemas.openxmlformats.org/package/2006/relationships"><Relationship Id="rId3" Type="http://schemas.openxmlformats.org/officeDocument/2006/relationships/hyperlink" Target="https://www.wired.it/gadget/computer/2015/06/22/apple-richiama-imac-27-hard-disk/" TargetMode="External"/><Relationship Id="rId2" Type="http://schemas.openxmlformats.org/officeDocument/2006/relationships/image" Target="../media/image43.jpg"/><Relationship Id="rId1" Type="http://schemas.openxmlformats.org/officeDocument/2006/relationships/slideLayout" Target="../slideLayouts/slideLayout7.xml"/><Relationship Id="rId4" Type="http://schemas.openxmlformats.org/officeDocument/2006/relationships/image" Target="../media/image89.jpg"/></Relationships>
</file>

<file path=ppt/slides/_rels/slide42.xml.rels><?xml version="1.0" encoding="UTF-8" standalone="yes"?>
<Relationships xmlns="http://schemas.openxmlformats.org/package/2006/relationships"><Relationship Id="rId3" Type="http://schemas.openxmlformats.org/officeDocument/2006/relationships/hyperlink" Target="https://www.wired.it/gadget/computer/2015/06/22/apple-richiama-imac-27-hard-disk/" TargetMode="External"/><Relationship Id="rId2" Type="http://schemas.openxmlformats.org/officeDocument/2006/relationships/image" Target="../media/image43.jpg"/><Relationship Id="rId1" Type="http://schemas.openxmlformats.org/officeDocument/2006/relationships/slideLayout" Target="../slideLayouts/slideLayout7.xml"/><Relationship Id="rId4" Type="http://schemas.openxmlformats.org/officeDocument/2006/relationships/image" Target="../media/image90.jpg"/></Relationships>
</file>

<file path=ppt/slides/_rels/slide43.xml.rels><?xml version="1.0" encoding="UTF-8" standalone="yes"?>
<Relationships xmlns="http://schemas.openxmlformats.org/package/2006/relationships"><Relationship Id="rId3" Type="http://schemas.openxmlformats.org/officeDocument/2006/relationships/hyperlink" Target="https://www.wired.it/gadget/computer/2015/06/22/apple-richiama-imac-27-hard-disk/" TargetMode="External"/><Relationship Id="rId2" Type="http://schemas.openxmlformats.org/officeDocument/2006/relationships/image" Target="../media/image43.jpg"/><Relationship Id="rId1" Type="http://schemas.openxmlformats.org/officeDocument/2006/relationships/slideLayout" Target="../slideLayouts/slideLayout7.xml"/><Relationship Id="rId4" Type="http://schemas.openxmlformats.org/officeDocument/2006/relationships/image" Target="../media/image91.jpg"/></Relationships>
</file>

<file path=ppt/slides/_rels/slide44.xml.rels><?xml version="1.0" encoding="UTF-8" standalone="yes"?>
<Relationships xmlns="http://schemas.openxmlformats.org/package/2006/relationships"><Relationship Id="rId3" Type="http://schemas.openxmlformats.org/officeDocument/2006/relationships/hyperlink" Target="https://www.wired.it/gadget/computer/2015/06/22/apple-richiama-imac-27-hard-disk/" TargetMode="External"/><Relationship Id="rId2" Type="http://schemas.openxmlformats.org/officeDocument/2006/relationships/image" Target="../media/image43.jpg"/><Relationship Id="rId1" Type="http://schemas.openxmlformats.org/officeDocument/2006/relationships/slideLayout" Target="../slideLayouts/slideLayout7.xml"/><Relationship Id="rId4" Type="http://schemas.openxmlformats.org/officeDocument/2006/relationships/image" Target="../media/image92.jpg"/></Relationships>
</file>

<file path=ppt/slides/_rels/slide45.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96.jpg"/><Relationship Id="rId2" Type="http://schemas.openxmlformats.org/officeDocument/2006/relationships/image" Target="../media/image95.png"/><Relationship Id="rId1" Type="http://schemas.openxmlformats.org/officeDocument/2006/relationships/slideLayout" Target="../slideLayouts/slideLayout7.xml"/><Relationship Id="rId5" Type="http://schemas.openxmlformats.org/officeDocument/2006/relationships/image" Target="../media/image98.jpg"/><Relationship Id="rId4" Type="http://schemas.openxmlformats.org/officeDocument/2006/relationships/image" Target="../media/image97.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 Id="rId6" Type="http://schemas.microsoft.com/office/2007/relationships/hdphoto" Target="../media/hdphoto1.wdp"/><Relationship Id="rId5" Type="http://schemas.openxmlformats.org/officeDocument/2006/relationships/image" Target="../media/image24.png"/><Relationship Id="rId4" Type="http://schemas.openxmlformats.org/officeDocument/2006/relationships/image" Target="../media/image23.png"/></Relationships>
</file>

<file path=ppt/slides/_rels/slide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B5A055-2DCE-B746-BA81-751291BAF23C}"/>
              </a:ext>
            </a:extLst>
          </p:cNvPr>
          <p:cNvSpPr>
            <a:spLocks noGrp="1"/>
          </p:cNvSpPr>
          <p:nvPr>
            <p:ph type="ctrTitle"/>
          </p:nvPr>
        </p:nvSpPr>
        <p:spPr>
          <a:xfrm>
            <a:off x="4242645" y="4562915"/>
            <a:ext cx="19261376" cy="1600765"/>
          </a:xfrm>
        </p:spPr>
        <p:txBody>
          <a:bodyPr/>
          <a:lstStyle/>
          <a:p>
            <a:pPr algn="r"/>
            <a:r>
              <a:rPr lang="en-US"/>
              <a:t>Airports </a:t>
            </a:r>
            <a:r>
              <a:rPr lang="en-US" dirty="0"/>
              <a:t>Authority of India</a:t>
            </a:r>
            <a:endParaRPr lang="en-US" i="1" dirty="0"/>
          </a:p>
        </p:txBody>
      </p:sp>
    </p:spTree>
    <p:extLst>
      <p:ext uri="{BB962C8B-B14F-4D97-AF65-F5344CB8AC3E}">
        <p14:creationId xmlns:p14="http://schemas.microsoft.com/office/powerpoint/2010/main" val="40918310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BE8E8EA-3FB6-44A7-AB34-FF4053D4C7EB}"/>
              </a:ext>
            </a:extLst>
          </p:cNvPr>
          <p:cNvSpPr>
            <a:spLocks noGrp="1"/>
          </p:cNvSpPr>
          <p:nvPr>
            <p:ph type="sldNum" sz="quarter" idx="11"/>
          </p:nvPr>
        </p:nvSpPr>
        <p:spPr/>
        <p:txBody>
          <a:bodyPr/>
          <a:lstStyle/>
          <a:p>
            <a:fld id="{CFF4B978-1D82-7745-80C5-DBABA6B131D3}" type="slidenum">
              <a:rPr lang="en-US" smtClean="0"/>
              <a:pPr/>
              <a:t>10</a:t>
            </a:fld>
            <a:endParaRPr lang="en-US"/>
          </a:p>
        </p:txBody>
      </p:sp>
      <p:sp>
        <p:nvSpPr>
          <p:cNvPr id="3" name="Title 2">
            <a:extLst>
              <a:ext uri="{FF2B5EF4-FFF2-40B4-BE49-F238E27FC236}">
                <a16:creationId xmlns:a16="http://schemas.microsoft.com/office/drawing/2014/main" id="{B86F7D1B-CB4C-45B2-AEDD-4DC1ACC2C8D6}"/>
              </a:ext>
            </a:extLst>
          </p:cNvPr>
          <p:cNvSpPr>
            <a:spLocks noGrp="1"/>
          </p:cNvSpPr>
          <p:nvPr>
            <p:ph type="title"/>
          </p:nvPr>
        </p:nvSpPr>
        <p:spPr/>
        <p:txBody>
          <a:bodyPr/>
          <a:lstStyle/>
          <a:p>
            <a:r>
              <a:rPr lang="en-IN" dirty="0"/>
              <a:t>APEX Architecture</a:t>
            </a:r>
          </a:p>
        </p:txBody>
      </p:sp>
      <p:pic>
        <p:nvPicPr>
          <p:cNvPr id="5" name="object 6">
            <a:extLst>
              <a:ext uri="{FF2B5EF4-FFF2-40B4-BE49-F238E27FC236}">
                <a16:creationId xmlns:a16="http://schemas.microsoft.com/office/drawing/2014/main" id="{4687E268-132B-47D4-BCF4-45E88EC5FD97}"/>
              </a:ext>
            </a:extLst>
          </p:cNvPr>
          <p:cNvPicPr/>
          <p:nvPr/>
        </p:nvPicPr>
        <p:blipFill>
          <a:blip r:embed="rId2" cstate="print"/>
          <a:stretch>
            <a:fillRect/>
          </a:stretch>
        </p:blipFill>
        <p:spPr>
          <a:xfrm>
            <a:off x="1271986" y="2983582"/>
            <a:ext cx="2608524" cy="2608524"/>
          </a:xfrm>
          <a:prstGeom prst="rect">
            <a:avLst/>
          </a:prstGeom>
          <a:ln>
            <a:noFill/>
          </a:ln>
          <a:effectLst>
            <a:outerShdw blurRad="292100" dist="139700" dir="2700000" algn="tl" rotWithShape="0">
              <a:srgbClr val="333333">
                <a:alpha val="65000"/>
              </a:srgbClr>
            </a:outerShdw>
          </a:effectLst>
        </p:spPr>
      </p:pic>
      <p:sp>
        <p:nvSpPr>
          <p:cNvPr id="6" name="object 7">
            <a:extLst>
              <a:ext uri="{FF2B5EF4-FFF2-40B4-BE49-F238E27FC236}">
                <a16:creationId xmlns:a16="http://schemas.microsoft.com/office/drawing/2014/main" id="{416C8D08-C195-43CB-A8CB-2E12448927B3}"/>
              </a:ext>
            </a:extLst>
          </p:cNvPr>
          <p:cNvSpPr txBox="1"/>
          <p:nvPr/>
        </p:nvSpPr>
        <p:spPr>
          <a:xfrm>
            <a:off x="4507814" y="4135610"/>
            <a:ext cx="1608622" cy="566822"/>
          </a:xfrm>
          <a:prstGeom prst="rect">
            <a:avLst/>
          </a:prstGeom>
        </p:spPr>
        <p:txBody>
          <a:bodyPr vert="horz" wrap="square" lIns="0" tIns="12700" rIns="0" bIns="0" rtlCol="0">
            <a:spAutoFit/>
          </a:bodyPr>
          <a:lstStyle/>
          <a:p>
            <a:pPr marL="12700" algn="ctr">
              <a:spcBef>
                <a:spcPts val="100"/>
              </a:spcBef>
            </a:pPr>
            <a:r>
              <a:rPr sz="3600" spc="120" dirty="0">
                <a:solidFill>
                  <a:srgbClr val="312D2A"/>
                </a:solidFill>
                <a:cs typeface="Trebuchet MS"/>
              </a:rPr>
              <a:t>H</a:t>
            </a:r>
            <a:r>
              <a:rPr sz="3600" spc="125" dirty="0">
                <a:solidFill>
                  <a:srgbClr val="312D2A"/>
                </a:solidFill>
                <a:cs typeface="Trebuchet MS"/>
              </a:rPr>
              <a:t>T</a:t>
            </a:r>
            <a:r>
              <a:rPr sz="3600" spc="75" dirty="0">
                <a:solidFill>
                  <a:srgbClr val="312D2A"/>
                </a:solidFill>
                <a:cs typeface="Trebuchet MS"/>
              </a:rPr>
              <a:t>T</a:t>
            </a:r>
            <a:r>
              <a:rPr sz="3600" spc="80" dirty="0">
                <a:solidFill>
                  <a:srgbClr val="312D2A"/>
                </a:solidFill>
                <a:cs typeface="Trebuchet MS"/>
              </a:rPr>
              <a:t>P</a:t>
            </a:r>
            <a:r>
              <a:rPr sz="3600" spc="-90" dirty="0">
                <a:solidFill>
                  <a:srgbClr val="312D2A"/>
                </a:solidFill>
                <a:cs typeface="Trebuchet MS"/>
              </a:rPr>
              <a:t>(</a:t>
            </a:r>
            <a:r>
              <a:rPr sz="3600" spc="125" dirty="0">
                <a:solidFill>
                  <a:srgbClr val="312D2A"/>
                </a:solidFill>
                <a:cs typeface="Trebuchet MS"/>
              </a:rPr>
              <a:t>s</a:t>
            </a:r>
            <a:r>
              <a:rPr sz="3600" spc="-95" dirty="0">
                <a:solidFill>
                  <a:srgbClr val="312D2A"/>
                </a:solidFill>
                <a:cs typeface="Trebuchet MS"/>
              </a:rPr>
              <a:t>)</a:t>
            </a:r>
            <a:endParaRPr sz="3600">
              <a:cs typeface="Trebuchet MS"/>
            </a:endParaRPr>
          </a:p>
        </p:txBody>
      </p:sp>
      <p:sp>
        <p:nvSpPr>
          <p:cNvPr id="7" name="object 8">
            <a:extLst>
              <a:ext uri="{FF2B5EF4-FFF2-40B4-BE49-F238E27FC236}">
                <a16:creationId xmlns:a16="http://schemas.microsoft.com/office/drawing/2014/main" id="{FB61C6EE-DA57-4225-9975-EECF37FCA12B}"/>
              </a:ext>
            </a:extLst>
          </p:cNvPr>
          <p:cNvSpPr txBox="1"/>
          <p:nvPr/>
        </p:nvSpPr>
        <p:spPr>
          <a:xfrm>
            <a:off x="9803489" y="3551040"/>
            <a:ext cx="1078063" cy="566822"/>
          </a:xfrm>
          <a:prstGeom prst="rect">
            <a:avLst/>
          </a:prstGeom>
        </p:spPr>
        <p:txBody>
          <a:bodyPr vert="horz" wrap="square" lIns="0" tIns="12700" rIns="0" bIns="0" rtlCol="0">
            <a:spAutoFit/>
          </a:bodyPr>
          <a:lstStyle/>
          <a:p>
            <a:pPr marL="12700" algn="ctr">
              <a:spcBef>
                <a:spcPts val="100"/>
              </a:spcBef>
            </a:pPr>
            <a:r>
              <a:rPr sz="3600" spc="75" dirty="0">
                <a:solidFill>
                  <a:srgbClr val="312D2A"/>
                </a:solidFill>
                <a:cs typeface="Trebuchet MS"/>
              </a:rPr>
              <a:t>J</a:t>
            </a:r>
            <a:r>
              <a:rPr sz="3600" spc="95" dirty="0">
                <a:solidFill>
                  <a:srgbClr val="312D2A"/>
                </a:solidFill>
                <a:cs typeface="Trebuchet MS"/>
              </a:rPr>
              <a:t>D</a:t>
            </a:r>
            <a:r>
              <a:rPr sz="3600" spc="130" dirty="0">
                <a:solidFill>
                  <a:srgbClr val="312D2A"/>
                </a:solidFill>
                <a:cs typeface="Trebuchet MS"/>
              </a:rPr>
              <a:t>B</a:t>
            </a:r>
            <a:r>
              <a:rPr sz="3600" spc="60" dirty="0">
                <a:solidFill>
                  <a:srgbClr val="312D2A"/>
                </a:solidFill>
                <a:cs typeface="Trebuchet MS"/>
              </a:rPr>
              <a:t>C</a:t>
            </a:r>
            <a:endParaRPr sz="3600">
              <a:cs typeface="Trebuchet MS"/>
            </a:endParaRPr>
          </a:p>
        </p:txBody>
      </p:sp>
      <p:sp>
        <p:nvSpPr>
          <p:cNvPr id="8" name="object 9">
            <a:extLst>
              <a:ext uri="{FF2B5EF4-FFF2-40B4-BE49-F238E27FC236}">
                <a16:creationId xmlns:a16="http://schemas.microsoft.com/office/drawing/2014/main" id="{FE4AB3A1-0352-4C26-80C3-4706D225C924}"/>
              </a:ext>
            </a:extLst>
          </p:cNvPr>
          <p:cNvSpPr txBox="1"/>
          <p:nvPr/>
        </p:nvSpPr>
        <p:spPr>
          <a:xfrm>
            <a:off x="16484368" y="3269080"/>
            <a:ext cx="2859302" cy="2885405"/>
          </a:xfrm>
          <a:prstGeom prst="rect">
            <a:avLst/>
          </a:prstGeom>
        </p:spPr>
        <p:txBody>
          <a:bodyPr vert="horz" wrap="square" lIns="0" tIns="12700" rIns="0" bIns="0" rtlCol="0">
            <a:spAutoFit/>
          </a:bodyPr>
          <a:lstStyle/>
          <a:p>
            <a:pPr marL="12700" algn="ctr">
              <a:spcBef>
                <a:spcPts val="100"/>
              </a:spcBef>
            </a:pPr>
            <a:r>
              <a:rPr sz="3600" spc="20" dirty="0">
                <a:solidFill>
                  <a:srgbClr val="312D2A"/>
                </a:solidFill>
                <a:cs typeface="Trebuchet MS"/>
              </a:rPr>
              <a:t>Da</a:t>
            </a:r>
            <a:r>
              <a:rPr sz="3600" spc="35" dirty="0">
                <a:solidFill>
                  <a:srgbClr val="312D2A"/>
                </a:solidFill>
                <a:cs typeface="Trebuchet MS"/>
              </a:rPr>
              <a:t>t</a:t>
            </a:r>
            <a:r>
              <a:rPr sz="3600" spc="10" dirty="0">
                <a:solidFill>
                  <a:srgbClr val="312D2A"/>
                </a:solidFill>
                <a:cs typeface="Trebuchet MS"/>
              </a:rPr>
              <a:t>a</a:t>
            </a:r>
            <a:r>
              <a:rPr sz="3600" spc="-120" dirty="0">
                <a:solidFill>
                  <a:srgbClr val="312D2A"/>
                </a:solidFill>
                <a:cs typeface="Trebuchet MS"/>
              </a:rPr>
              <a:t> </a:t>
            </a:r>
            <a:r>
              <a:rPr sz="3600" spc="65" dirty="0">
                <a:solidFill>
                  <a:srgbClr val="312D2A"/>
                </a:solidFill>
                <a:cs typeface="Trebuchet MS"/>
              </a:rPr>
              <a:t>S</a:t>
            </a:r>
            <a:r>
              <a:rPr sz="3600" spc="60" dirty="0">
                <a:solidFill>
                  <a:srgbClr val="312D2A"/>
                </a:solidFill>
                <a:cs typeface="Trebuchet MS"/>
              </a:rPr>
              <a:t>c</a:t>
            </a:r>
            <a:r>
              <a:rPr sz="3600" spc="105" dirty="0">
                <a:solidFill>
                  <a:srgbClr val="312D2A"/>
                </a:solidFill>
                <a:cs typeface="Trebuchet MS"/>
              </a:rPr>
              <a:t>h</a:t>
            </a:r>
            <a:r>
              <a:rPr sz="3600" spc="-30" dirty="0">
                <a:solidFill>
                  <a:srgbClr val="312D2A"/>
                </a:solidFill>
                <a:cs typeface="Trebuchet MS"/>
              </a:rPr>
              <a:t>e</a:t>
            </a:r>
            <a:r>
              <a:rPr sz="3600" spc="135" dirty="0">
                <a:solidFill>
                  <a:srgbClr val="312D2A"/>
                </a:solidFill>
                <a:cs typeface="Trebuchet MS"/>
              </a:rPr>
              <a:t>m</a:t>
            </a:r>
            <a:r>
              <a:rPr sz="3600" spc="60" dirty="0">
                <a:solidFill>
                  <a:srgbClr val="312D2A"/>
                </a:solidFill>
                <a:cs typeface="Trebuchet MS"/>
              </a:rPr>
              <a:t>as</a:t>
            </a:r>
            <a:endParaRPr sz="3600" dirty="0">
              <a:cs typeface="Trebuchet MS"/>
            </a:endParaRPr>
          </a:p>
          <a:p>
            <a:pPr marL="12700" marR="5080" algn="ctr">
              <a:spcBef>
                <a:spcPts val="180"/>
              </a:spcBef>
            </a:pPr>
            <a:endParaRPr lang="en-US" sz="3600" spc="114" dirty="0">
              <a:solidFill>
                <a:srgbClr val="312D2A"/>
              </a:solidFill>
              <a:cs typeface="Trebuchet MS"/>
            </a:endParaRPr>
          </a:p>
          <a:p>
            <a:pPr marL="12700" marR="5080" algn="ctr">
              <a:spcBef>
                <a:spcPts val="180"/>
              </a:spcBef>
            </a:pPr>
            <a:r>
              <a:rPr sz="3600" spc="114" dirty="0">
                <a:solidFill>
                  <a:srgbClr val="312D2A"/>
                </a:solidFill>
                <a:cs typeface="Trebuchet MS"/>
              </a:rPr>
              <a:t>APEX </a:t>
            </a:r>
            <a:r>
              <a:rPr sz="3600" spc="65" dirty="0">
                <a:solidFill>
                  <a:srgbClr val="312D2A"/>
                </a:solidFill>
                <a:cs typeface="Trebuchet MS"/>
              </a:rPr>
              <a:t>Engine </a:t>
            </a:r>
            <a:r>
              <a:rPr sz="3600" spc="70" dirty="0">
                <a:solidFill>
                  <a:srgbClr val="312D2A"/>
                </a:solidFill>
                <a:cs typeface="Trebuchet MS"/>
              </a:rPr>
              <a:t> </a:t>
            </a:r>
            <a:endParaRPr lang="en-US" sz="3600" spc="70" dirty="0">
              <a:solidFill>
                <a:srgbClr val="312D2A"/>
              </a:solidFill>
              <a:cs typeface="Trebuchet MS"/>
            </a:endParaRPr>
          </a:p>
          <a:p>
            <a:pPr marL="12700" marR="5080" algn="ctr">
              <a:spcBef>
                <a:spcPts val="180"/>
              </a:spcBef>
            </a:pPr>
            <a:endParaRPr lang="en-US" sz="3600" spc="70" dirty="0">
              <a:solidFill>
                <a:srgbClr val="312D2A"/>
              </a:solidFill>
              <a:cs typeface="Trebuchet MS"/>
            </a:endParaRPr>
          </a:p>
          <a:p>
            <a:pPr marL="12700" marR="5080" algn="ctr">
              <a:spcBef>
                <a:spcPts val="180"/>
              </a:spcBef>
            </a:pPr>
            <a:r>
              <a:rPr sz="3600" spc="125" dirty="0">
                <a:solidFill>
                  <a:srgbClr val="312D2A"/>
                </a:solidFill>
                <a:cs typeface="Trebuchet MS"/>
              </a:rPr>
              <a:t>S</a:t>
            </a:r>
            <a:r>
              <a:rPr sz="3600" spc="185" dirty="0">
                <a:solidFill>
                  <a:srgbClr val="312D2A"/>
                </a:solidFill>
                <a:cs typeface="Trebuchet MS"/>
              </a:rPr>
              <a:t>Q</a:t>
            </a:r>
            <a:r>
              <a:rPr sz="3600" spc="110" dirty="0">
                <a:solidFill>
                  <a:srgbClr val="312D2A"/>
                </a:solidFill>
                <a:cs typeface="Trebuchet MS"/>
              </a:rPr>
              <a:t>L</a:t>
            </a:r>
            <a:r>
              <a:rPr sz="3600" spc="-114" dirty="0">
                <a:solidFill>
                  <a:srgbClr val="312D2A"/>
                </a:solidFill>
                <a:cs typeface="Trebuchet MS"/>
              </a:rPr>
              <a:t> </a:t>
            </a:r>
            <a:r>
              <a:rPr sz="3600" spc="15" dirty="0">
                <a:solidFill>
                  <a:srgbClr val="312D2A"/>
                </a:solidFill>
                <a:cs typeface="Trebuchet MS"/>
              </a:rPr>
              <a:t>&amp;</a:t>
            </a:r>
            <a:r>
              <a:rPr sz="3600" spc="-120" dirty="0">
                <a:solidFill>
                  <a:srgbClr val="312D2A"/>
                </a:solidFill>
                <a:cs typeface="Trebuchet MS"/>
              </a:rPr>
              <a:t> </a:t>
            </a:r>
            <a:r>
              <a:rPr sz="3600" spc="80" dirty="0">
                <a:solidFill>
                  <a:srgbClr val="312D2A"/>
                </a:solidFill>
                <a:cs typeface="Trebuchet MS"/>
              </a:rPr>
              <a:t>P</a:t>
            </a:r>
            <a:r>
              <a:rPr sz="3600" spc="110" dirty="0">
                <a:solidFill>
                  <a:srgbClr val="312D2A"/>
                </a:solidFill>
                <a:cs typeface="Trebuchet MS"/>
              </a:rPr>
              <a:t>L</a:t>
            </a:r>
            <a:r>
              <a:rPr sz="3600" spc="-5" dirty="0">
                <a:solidFill>
                  <a:srgbClr val="312D2A"/>
                </a:solidFill>
                <a:cs typeface="Trebuchet MS"/>
              </a:rPr>
              <a:t>/</a:t>
            </a:r>
            <a:r>
              <a:rPr sz="3600" spc="125" dirty="0">
                <a:solidFill>
                  <a:srgbClr val="312D2A"/>
                </a:solidFill>
                <a:cs typeface="Trebuchet MS"/>
              </a:rPr>
              <a:t>S</a:t>
            </a:r>
            <a:r>
              <a:rPr sz="3600" spc="185" dirty="0">
                <a:solidFill>
                  <a:srgbClr val="312D2A"/>
                </a:solidFill>
                <a:cs typeface="Trebuchet MS"/>
              </a:rPr>
              <a:t>Q</a:t>
            </a:r>
            <a:r>
              <a:rPr sz="3600" spc="110" dirty="0">
                <a:solidFill>
                  <a:srgbClr val="312D2A"/>
                </a:solidFill>
                <a:cs typeface="Trebuchet MS"/>
              </a:rPr>
              <a:t>L</a:t>
            </a:r>
            <a:endParaRPr sz="3600" dirty="0">
              <a:cs typeface="Trebuchet MS"/>
            </a:endParaRPr>
          </a:p>
        </p:txBody>
      </p:sp>
      <p:sp>
        <p:nvSpPr>
          <p:cNvPr id="10" name="object 11">
            <a:extLst>
              <a:ext uri="{FF2B5EF4-FFF2-40B4-BE49-F238E27FC236}">
                <a16:creationId xmlns:a16="http://schemas.microsoft.com/office/drawing/2014/main" id="{F0E6BD3D-B126-4AEB-984B-5CD79F0ACDAA}"/>
              </a:ext>
            </a:extLst>
          </p:cNvPr>
          <p:cNvSpPr/>
          <p:nvPr/>
        </p:nvSpPr>
        <p:spPr>
          <a:xfrm>
            <a:off x="15282849" y="3557457"/>
            <a:ext cx="940393" cy="2357759"/>
          </a:xfrm>
          <a:custGeom>
            <a:avLst/>
            <a:gdLst/>
            <a:ahLst/>
            <a:cxnLst/>
            <a:rect l="l" t="t" r="r" b="b"/>
            <a:pathLst>
              <a:path w="563879" h="1168400">
                <a:moveTo>
                  <a:pt x="563575" y="1135456"/>
                </a:moveTo>
                <a:lnTo>
                  <a:pt x="563524" y="1103706"/>
                </a:lnTo>
                <a:lnTo>
                  <a:pt x="95224" y="1104442"/>
                </a:lnTo>
                <a:lnTo>
                  <a:pt x="95173" y="1072692"/>
                </a:lnTo>
                <a:lnTo>
                  <a:pt x="0" y="1120470"/>
                </a:lnTo>
                <a:lnTo>
                  <a:pt x="95326" y="1167942"/>
                </a:lnTo>
                <a:lnTo>
                  <a:pt x="95275" y="1136218"/>
                </a:lnTo>
                <a:lnTo>
                  <a:pt x="563575" y="1135456"/>
                </a:lnTo>
                <a:close/>
              </a:path>
              <a:path w="563879" h="1168400">
                <a:moveTo>
                  <a:pt x="563575" y="595274"/>
                </a:moveTo>
                <a:lnTo>
                  <a:pt x="563524" y="563524"/>
                </a:lnTo>
                <a:lnTo>
                  <a:pt x="95224" y="564261"/>
                </a:lnTo>
                <a:lnTo>
                  <a:pt x="95173" y="532511"/>
                </a:lnTo>
                <a:lnTo>
                  <a:pt x="0" y="580288"/>
                </a:lnTo>
                <a:lnTo>
                  <a:pt x="95326" y="627761"/>
                </a:lnTo>
                <a:lnTo>
                  <a:pt x="95275" y="596036"/>
                </a:lnTo>
                <a:lnTo>
                  <a:pt x="563575" y="595274"/>
                </a:lnTo>
                <a:close/>
              </a:path>
              <a:path w="563879" h="1168400">
                <a:moveTo>
                  <a:pt x="563575" y="62763"/>
                </a:moveTo>
                <a:lnTo>
                  <a:pt x="563524" y="31013"/>
                </a:lnTo>
                <a:lnTo>
                  <a:pt x="95224" y="31762"/>
                </a:lnTo>
                <a:lnTo>
                  <a:pt x="95173" y="0"/>
                </a:lnTo>
                <a:lnTo>
                  <a:pt x="0" y="47777"/>
                </a:lnTo>
                <a:lnTo>
                  <a:pt x="95326" y="95250"/>
                </a:lnTo>
                <a:lnTo>
                  <a:pt x="95275" y="63525"/>
                </a:lnTo>
                <a:lnTo>
                  <a:pt x="563575" y="62763"/>
                </a:lnTo>
                <a:close/>
              </a:path>
            </a:pathLst>
          </a:custGeom>
          <a:solidFill>
            <a:srgbClr val="312D2A"/>
          </a:solidFill>
        </p:spPr>
        <p:txBody>
          <a:bodyPr wrap="square" lIns="0" tIns="0" rIns="0" bIns="0" rtlCol="0"/>
          <a:lstStyle/>
          <a:p>
            <a:pPr algn="ctr"/>
            <a:endParaRPr sz="3200"/>
          </a:p>
        </p:txBody>
      </p:sp>
      <p:pic>
        <p:nvPicPr>
          <p:cNvPr id="11" name="object 12">
            <a:extLst>
              <a:ext uri="{FF2B5EF4-FFF2-40B4-BE49-F238E27FC236}">
                <a16:creationId xmlns:a16="http://schemas.microsoft.com/office/drawing/2014/main" id="{3661BBB9-B015-4C4B-8996-6CDA24703F41}"/>
              </a:ext>
            </a:extLst>
          </p:cNvPr>
          <p:cNvPicPr/>
          <p:nvPr/>
        </p:nvPicPr>
        <p:blipFill>
          <a:blip r:embed="rId3" cstate="print"/>
          <a:stretch>
            <a:fillRect/>
          </a:stretch>
        </p:blipFill>
        <p:spPr>
          <a:xfrm>
            <a:off x="6282936" y="3064675"/>
            <a:ext cx="3025121" cy="3025121"/>
          </a:xfrm>
          <a:prstGeom prst="rect">
            <a:avLst/>
          </a:prstGeom>
          <a:ln>
            <a:noFill/>
          </a:ln>
          <a:effectLst>
            <a:outerShdw blurRad="292100" dist="139700" dir="2700000" algn="tl" rotWithShape="0">
              <a:srgbClr val="333333">
                <a:alpha val="65000"/>
              </a:srgbClr>
            </a:outerShdw>
          </a:effectLst>
        </p:spPr>
      </p:pic>
      <p:sp>
        <p:nvSpPr>
          <p:cNvPr id="12" name="object 13">
            <a:extLst>
              <a:ext uri="{FF2B5EF4-FFF2-40B4-BE49-F238E27FC236}">
                <a16:creationId xmlns:a16="http://schemas.microsoft.com/office/drawing/2014/main" id="{6771FD35-15F1-49D0-84C7-37B4423D438D}"/>
              </a:ext>
            </a:extLst>
          </p:cNvPr>
          <p:cNvSpPr/>
          <p:nvPr/>
        </p:nvSpPr>
        <p:spPr>
          <a:xfrm>
            <a:off x="4233321" y="4098755"/>
            <a:ext cx="7456424" cy="1359757"/>
          </a:xfrm>
          <a:custGeom>
            <a:avLst/>
            <a:gdLst/>
            <a:ahLst/>
            <a:cxnLst/>
            <a:rect l="l" t="t" r="r" b="b"/>
            <a:pathLst>
              <a:path w="4471034" h="815339">
                <a:moveTo>
                  <a:pt x="1284097" y="498665"/>
                </a:moveTo>
                <a:lnTo>
                  <a:pt x="1142593" y="413829"/>
                </a:lnTo>
                <a:lnTo>
                  <a:pt x="1135456" y="411302"/>
                </a:lnTo>
                <a:lnTo>
                  <a:pt x="1128166" y="411683"/>
                </a:lnTo>
                <a:lnTo>
                  <a:pt x="1121549" y="414782"/>
                </a:lnTo>
                <a:lnTo>
                  <a:pt x="1116457" y="420370"/>
                </a:lnTo>
                <a:lnTo>
                  <a:pt x="1113929" y="427494"/>
                </a:lnTo>
                <a:lnTo>
                  <a:pt x="1114310" y="434797"/>
                </a:lnTo>
                <a:lnTo>
                  <a:pt x="1117409" y="441401"/>
                </a:lnTo>
                <a:lnTo>
                  <a:pt x="1122997" y="446506"/>
                </a:lnTo>
                <a:lnTo>
                  <a:pt x="1176058" y="478320"/>
                </a:lnTo>
                <a:lnTo>
                  <a:pt x="108496" y="465480"/>
                </a:lnTo>
                <a:lnTo>
                  <a:pt x="109982" y="464629"/>
                </a:lnTo>
                <a:lnTo>
                  <a:pt x="162306" y="434949"/>
                </a:lnTo>
                <a:lnTo>
                  <a:pt x="168008" y="429996"/>
                </a:lnTo>
                <a:lnTo>
                  <a:pt x="171259" y="423456"/>
                </a:lnTo>
                <a:lnTo>
                  <a:pt x="171831" y="416179"/>
                </a:lnTo>
                <a:lnTo>
                  <a:pt x="169468" y="408990"/>
                </a:lnTo>
                <a:lnTo>
                  <a:pt x="164503" y="403275"/>
                </a:lnTo>
                <a:lnTo>
                  <a:pt x="157962" y="400024"/>
                </a:lnTo>
                <a:lnTo>
                  <a:pt x="150685" y="399465"/>
                </a:lnTo>
                <a:lnTo>
                  <a:pt x="143497" y="401815"/>
                </a:lnTo>
                <a:lnTo>
                  <a:pt x="0" y="483235"/>
                </a:lnTo>
                <a:lnTo>
                  <a:pt x="141503" y="568071"/>
                </a:lnTo>
                <a:lnTo>
                  <a:pt x="148628" y="570598"/>
                </a:lnTo>
                <a:lnTo>
                  <a:pt x="155917" y="570204"/>
                </a:lnTo>
                <a:lnTo>
                  <a:pt x="108038" y="503580"/>
                </a:lnTo>
                <a:lnTo>
                  <a:pt x="1175600" y="516407"/>
                </a:lnTo>
                <a:lnTo>
                  <a:pt x="1121791" y="546938"/>
                </a:lnTo>
                <a:lnTo>
                  <a:pt x="1116076" y="551891"/>
                </a:lnTo>
                <a:lnTo>
                  <a:pt x="1112824" y="558431"/>
                </a:lnTo>
                <a:lnTo>
                  <a:pt x="1112266" y="565721"/>
                </a:lnTo>
                <a:lnTo>
                  <a:pt x="1114628" y="572909"/>
                </a:lnTo>
                <a:lnTo>
                  <a:pt x="1119581" y="578612"/>
                </a:lnTo>
                <a:lnTo>
                  <a:pt x="1126121" y="581863"/>
                </a:lnTo>
                <a:lnTo>
                  <a:pt x="1133411" y="582434"/>
                </a:lnTo>
                <a:lnTo>
                  <a:pt x="1140599" y="580072"/>
                </a:lnTo>
                <a:lnTo>
                  <a:pt x="1251318" y="517258"/>
                </a:lnTo>
                <a:lnTo>
                  <a:pt x="1284097" y="498665"/>
                </a:lnTo>
                <a:close/>
              </a:path>
              <a:path w="4471034" h="815339">
                <a:moveTo>
                  <a:pt x="4454969" y="424624"/>
                </a:moveTo>
                <a:lnTo>
                  <a:pt x="4313250" y="340169"/>
                </a:lnTo>
                <a:lnTo>
                  <a:pt x="4306113" y="337654"/>
                </a:lnTo>
                <a:lnTo>
                  <a:pt x="4298823" y="338061"/>
                </a:lnTo>
                <a:lnTo>
                  <a:pt x="4292206" y="341172"/>
                </a:lnTo>
                <a:lnTo>
                  <a:pt x="4287126" y="346786"/>
                </a:lnTo>
                <a:lnTo>
                  <a:pt x="4284611" y="353910"/>
                </a:lnTo>
                <a:lnTo>
                  <a:pt x="4285031" y="361213"/>
                </a:lnTo>
                <a:lnTo>
                  <a:pt x="4288142" y="367817"/>
                </a:lnTo>
                <a:lnTo>
                  <a:pt x="4293743" y="372897"/>
                </a:lnTo>
                <a:lnTo>
                  <a:pt x="4346880" y="404571"/>
                </a:lnTo>
                <a:lnTo>
                  <a:pt x="3053397" y="392455"/>
                </a:lnTo>
                <a:lnTo>
                  <a:pt x="3054540" y="391795"/>
                </a:lnTo>
                <a:lnTo>
                  <a:pt x="3107118" y="361797"/>
                </a:lnTo>
                <a:lnTo>
                  <a:pt x="3112808" y="356819"/>
                </a:lnTo>
                <a:lnTo>
                  <a:pt x="3116046" y="350266"/>
                </a:lnTo>
                <a:lnTo>
                  <a:pt x="3116592" y="342988"/>
                </a:lnTo>
                <a:lnTo>
                  <a:pt x="3114217" y="335800"/>
                </a:lnTo>
                <a:lnTo>
                  <a:pt x="3109239" y="330111"/>
                </a:lnTo>
                <a:lnTo>
                  <a:pt x="3102686" y="326872"/>
                </a:lnTo>
                <a:lnTo>
                  <a:pt x="3095409" y="326326"/>
                </a:lnTo>
                <a:lnTo>
                  <a:pt x="3088221" y="328701"/>
                </a:lnTo>
                <a:lnTo>
                  <a:pt x="2944952" y="410502"/>
                </a:lnTo>
                <a:lnTo>
                  <a:pt x="3086671" y="494957"/>
                </a:lnTo>
                <a:lnTo>
                  <a:pt x="3093809" y="497471"/>
                </a:lnTo>
                <a:lnTo>
                  <a:pt x="3101098" y="497065"/>
                </a:lnTo>
                <a:lnTo>
                  <a:pt x="3053042" y="430555"/>
                </a:lnTo>
                <a:lnTo>
                  <a:pt x="4346524" y="442658"/>
                </a:lnTo>
                <a:lnTo>
                  <a:pt x="4292803" y="473329"/>
                </a:lnTo>
                <a:lnTo>
                  <a:pt x="4287101" y="478307"/>
                </a:lnTo>
                <a:lnTo>
                  <a:pt x="4283862" y="484860"/>
                </a:lnTo>
                <a:lnTo>
                  <a:pt x="4283329" y="492137"/>
                </a:lnTo>
                <a:lnTo>
                  <a:pt x="4285704" y="499325"/>
                </a:lnTo>
                <a:lnTo>
                  <a:pt x="4290682" y="505015"/>
                </a:lnTo>
                <a:lnTo>
                  <a:pt x="4297223" y="508254"/>
                </a:lnTo>
                <a:lnTo>
                  <a:pt x="4304512" y="508800"/>
                </a:lnTo>
                <a:lnTo>
                  <a:pt x="4311688" y="506425"/>
                </a:lnTo>
                <a:lnTo>
                  <a:pt x="4422216" y="443318"/>
                </a:lnTo>
                <a:lnTo>
                  <a:pt x="4454969" y="424624"/>
                </a:lnTo>
                <a:close/>
              </a:path>
              <a:path w="4471034" h="815339">
                <a:moveTo>
                  <a:pt x="4456620" y="98310"/>
                </a:moveTo>
                <a:lnTo>
                  <a:pt x="4314888" y="13843"/>
                </a:lnTo>
                <a:lnTo>
                  <a:pt x="4307751" y="11341"/>
                </a:lnTo>
                <a:lnTo>
                  <a:pt x="4300461" y="11747"/>
                </a:lnTo>
                <a:lnTo>
                  <a:pt x="4293857" y="14859"/>
                </a:lnTo>
                <a:lnTo>
                  <a:pt x="4288777" y="20459"/>
                </a:lnTo>
                <a:lnTo>
                  <a:pt x="4286262" y="27597"/>
                </a:lnTo>
                <a:lnTo>
                  <a:pt x="4286669" y="34886"/>
                </a:lnTo>
                <a:lnTo>
                  <a:pt x="4289780" y="41490"/>
                </a:lnTo>
                <a:lnTo>
                  <a:pt x="4295381" y="46570"/>
                </a:lnTo>
                <a:lnTo>
                  <a:pt x="4348531" y="78244"/>
                </a:lnTo>
                <a:lnTo>
                  <a:pt x="3055035" y="66141"/>
                </a:lnTo>
                <a:lnTo>
                  <a:pt x="3056191" y="65481"/>
                </a:lnTo>
                <a:lnTo>
                  <a:pt x="3108756" y="35471"/>
                </a:lnTo>
                <a:lnTo>
                  <a:pt x="3114459" y="30492"/>
                </a:lnTo>
                <a:lnTo>
                  <a:pt x="3117697" y="23939"/>
                </a:lnTo>
                <a:lnTo>
                  <a:pt x="3118231" y="16662"/>
                </a:lnTo>
                <a:lnTo>
                  <a:pt x="3115856" y="9474"/>
                </a:lnTo>
                <a:lnTo>
                  <a:pt x="3110877" y="3784"/>
                </a:lnTo>
                <a:lnTo>
                  <a:pt x="3104337" y="546"/>
                </a:lnTo>
                <a:lnTo>
                  <a:pt x="3097047" y="0"/>
                </a:lnTo>
                <a:lnTo>
                  <a:pt x="3089872" y="2374"/>
                </a:lnTo>
                <a:lnTo>
                  <a:pt x="2946590" y="84175"/>
                </a:lnTo>
                <a:lnTo>
                  <a:pt x="3088322" y="168630"/>
                </a:lnTo>
                <a:lnTo>
                  <a:pt x="3095447" y="171145"/>
                </a:lnTo>
                <a:lnTo>
                  <a:pt x="3102749" y="170738"/>
                </a:lnTo>
                <a:lnTo>
                  <a:pt x="3054680" y="104241"/>
                </a:lnTo>
                <a:lnTo>
                  <a:pt x="4348162" y="116344"/>
                </a:lnTo>
                <a:lnTo>
                  <a:pt x="4294441" y="147015"/>
                </a:lnTo>
                <a:lnTo>
                  <a:pt x="4288752" y="151980"/>
                </a:lnTo>
                <a:lnTo>
                  <a:pt x="4285513" y="158534"/>
                </a:lnTo>
                <a:lnTo>
                  <a:pt x="4284967" y="165811"/>
                </a:lnTo>
                <a:lnTo>
                  <a:pt x="4287342" y="172999"/>
                </a:lnTo>
                <a:lnTo>
                  <a:pt x="4292320" y="178701"/>
                </a:lnTo>
                <a:lnTo>
                  <a:pt x="4298874" y="181927"/>
                </a:lnTo>
                <a:lnTo>
                  <a:pt x="4306151" y="182473"/>
                </a:lnTo>
                <a:lnTo>
                  <a:pt x="4313339" y="180098"/>
                </a:lnTo>
                <a:lnTo>
                  <a:pt x="4423867" y="117005"/>
                </a:lnTo>
                <a:lnTo>
                  <a:pt x="4456620" y="98310"/>
                </a:lnTo>
                <a:close/>
              </a:path>
              <a:path w="4471034" h="815339">
                <a:moveTo>
                  <a:pt x="4470425" y="730770"/>
                </a:moveTo>
                <a:lnTo>
                  <a:pt x="4328706" y="646303"/>
                </a:lnTo>
                <a:lnTo>
                  <a:pt x="4321568" y="643801"/>
                </a:lnTo>
                <a:lnTo>
                  <a:pt x="4314279" y="644207"/>
                </a:lnTo>
                <a:lnTo>
                  <a:pt x="4307675" y="647319"/>
                </a:lnTo>
                <a:lnTo>
                  <a:pt x="4302595" y="652919"/>
                </a:lnTo>
                <a:lnTo>
                  <a:pt x="4300080" y="660057"/>
                </a:lnTo>
                <a:lnTo>
                  <a:pt x="4300486" y="667346"/>
                </a:lnTo>
                <a:lnTo>
                  <a:pt x="4303598" y="673950"/>
                </a:lnTo>
                <a:lnTo>
                  <a:pt x="4309199" y="679030"/>
                </a:lnTo>
                <a:lnTo>
                  <a:pt x="4362335" y="710704"/>
                </a:lnTo>
                <a:lnTo>
                  <a:pt x="3068853" y="698601"/>
                </a:lnTo>
                <a:lnTo>
                  <a:pt x="3070009" y="697941"/>
                </a:lnTo>
                <a:lnTo>
                  <a:pt x="3122574" y="667931"/>
                </a:lnTo>
                <a:lnTo>
                  <a:pt x="3128276" y="662952"/>
                </a:lnTo>
                <a:lnTo>
                  <a:pt x="3131502" y="656399"/>
                </a:lnTo>
                <a:lnTo>
                  <a:pt x="3132048" y="649122"/>
                </a:lnTo>
                <a:lnTo>
                  <a:pt x="3129673" y="641934"/>
                </a:lnTo>
                <a:lnTo>
                  <a:pt x="3124695" y="636244"/>
                </a:lnTo>
                <a:lnTo>
                  <a:pt x="3118154" y="633006"/>
                </a:lnTo>
                <a:lnTo>
                  <a:pt x="3110865" y="632460"/>
                </a:lnTo>
                <a:lnTo>
                  <a:pt x="3103689" y="634834"/>
                </a:lnTo>
                <a:lnTo>
                  <a:pt x="2960408" y="716635"/>
                </a:lnTo>
                <a:lnTo>
                  <a:pt x="3102127" y="801090"/>
                </a:lnTo>
                <a:lnTo>
                  <a:pt x="3109264" y="803605"/>
                </a:lnTo>
                <a:lnTo>
                  <a:pt x="3116554" y="803198"/>
                </a:lnTo>
                <a:lnTo>
                  <a:pt x="3068497" y="736701"/>
                </a:lnTo>
                <a:lnTo>
                  <a:pt x="4361980" y="748804"/>
                </a:lnTo>
                <a:lnTo>
                  <a:pt x="4308259" y="779475"/>
                </a:lnTo>
                <a:lnTo>
                  <a:pt x="4302569" y="784440"/>
                </a:lnTo>
                <a:lnTo>
                  <a:pt x="4299331" y="790994"/>
                </a:lnTo>
                <a:lnTo>
                  <a:pt x="4298785" y="798271"/>
                </a:lnTo>
                <a:lnTo>
                  <a:pt x="4301160" y="805459"/>
                </a:lnTo>
                <a:lnTo>
                  <a:pt x="4306138" y="811161"/>
                </a:lnTo>
                <a:lnTo>
                  <a:pt x="4312678" y="814387"/>
                </a:lnTo>
                <a:lnTo>
                  <a:pt x="4319968" y="814933"/>
                </a:lnTo>
                <a:lnTo>
                  <a:pt x="4327144" y="812558"/>
                </a:lnTo>
                <a:lnTo>
                  <a:pt x="4437685" y="749465"/>
                </a:lnTo>
                <a:lnTo>
                  <a:pt x="4470425" y="730770"/>
                </a:lnTo>
                <a:close/>
              </a:path>
            </a:pathLst>
          </a:custGeom>
          <a:solidFill>
            <a:srgbClr val="312D2A"/>
          </a:solidFill>
        </p:spPr>
        <p:txBody>
          <a:bodyPr wrap="square" lIns="0" tIns="0" rIns="0" bIns="0" rtlCol="0"/>
          <a:lstStyle/>
          <a:p>
            <a:pPr algn="ctr"/>
            <a:endParaRPr sz="3200"/>
          </a:p>
        </p:txBody>
      </p:sp>
      <p:sp>
        <p:nvSpPr>
          <p:cNvPr id="13" name="object 14">
            <a:extLst>
              <a:ext uri="{FF2B5EF4-FFF2-40B4-BE49-F238E27FC236}">
                <a16:creationId xmlns:a16="http://schemas.microsoft.com/office/drawing/2014/main" id="{637E7E3C-5422-4278-965A-A467DDB73C4C}"/>
              </a:ext>
            </a:extLst>
          </p:cNvPr>
          <p:cNvSpPr txBox="1"/>
          <p:nvPr/>
        </p:nvSpPr>
        <p:spPr>
          <a:xfrm>
            <a:off x="5848677" y="6619602"/>
            <a:ext cx="4280481" cy="813042"/>
          </a:xfrm>
          <a:prstGeom prst="rect">
            <a:avLst/>
          </a:prstGeom>
        </p:spPr>
        <p:txBody>
          <a:bodyPr vert="horz" wrap="square" lIns="0" tIns="12700" rIns="0" bIns="0" rtlCol="0">
            <a:spAutoFit/>
          </a:bodyPr>
          <a:lstStyle/>
          <a:p>
            <a:pPr algn="ctr">
              <a:spcBef>
                <a:spcPts val="100"/>
              </a:spcBef>
            </a:pPr>
            <a:r>
              <a:rPr sz="2800" b="1" spc="50" dirty="0">
                <a:solidFill>
                  <a:srgbClr val="312D2A"/>
                </a:solidFill>
                <a:cs typeface="Trebuchet MS"/>
              </a:rPr>
              <a:t>O</a:t>
            </a:r>
            <a:r>
              <a:rPr sz="2800" b="1" spc="-10" dirty="0">
                <a:solidFill>
                  <a:srgbClr val="312D2A"/>
                </a:solidFill>
                <a:cs typeface="Trebuchet MS"/>
              </a:rPr>
              <a:t>r</a:t>
            </a:r>
            <a:r>
              <a:rPr sz="2800" b="1" spc="30" dirty="0">
                <a:solidFill>
                  <a:srgbClr val="312D2A"/>
                </a:solidFill>
                <a:cs typeface="Trebuchet MS"/>
              </a:rPr>
              <a:t>a</a:t>
            </a:r>
            <a:r>
              <a:rPr sz="2800" b="1" spc="-35" dirty="0">
                <a:solidFill>
                  <a:srgbClr val="312D2A"/>
                </a:solidFill>
                <a:cs typeface="Trebuchet MS"/>
              </a:rPr>
              <a:t>c</a:t>
            </a:r>
            <a:r>
              <a:rPr sz="2800" b="1" spc="-15" dirty="0">
                <a:solidFill>
                  <a:srgbClr val="312D2A"/>
                </a:solidFill>
                <a:cs typeface="Trebuchet MS"/>
              </a:rPr>
              <a:t>le</a:t>
            </a:r>
            <a:r>
              <a:rPr sz="2800" b="1" spc="-105" dirty="0">
                <a:solidFill>
                  <a:srgbClr val="312D2A"/>
                </a:solidFill>
                <a:cs typeface="Trebuchet MS"/>
              </a:rPr>
              <a:t> </a:t>
            </a:r>
            <a:r>
              <a:rPr sz="2800" b="1" spc="75" dirty="0">
                <a:solidFill>
                  <a:srgbClr val="312D2A"/>
                </a:solidFill>
                <a:cs typeface="Trebuchet MS"/>
              </a:rPr>
              <a:t>RES</a:t>
            </a:r>
            <a:r>
              <a:rPr sz="2800" b="1" spc="60" dirty="0">
                <a:solidFill>
                  <a:srgbClr val="312D2A"/>
                </a:solidFill>
                <a:cs typeface="Trebuchet MS"/>
              </a:rPr>
              <a:t>T</a:t>
            </a:r>
            <a:r>
              <a:rPr sz="2800" b="1" spc="-105" dirty="0">
                <a:solidFill>
                  <a:srgbClr val="312D2A"/>
                </a:solidFill>
                <a:cs typeface="Trebuchet MS"/>
              </a:rPr>
              <a:t> </a:t>
            </a:r>
            <a:r>
              <a:rPr sz="2800" b="1" spc="120" dirty="0">
                <a:solidFill>
                  <a:srgbClr val="312D2A"/>
                </a:solidFill>
                <a:cs typeface="Trebuchet MS"/>
              </a:rPr>
              <a:t>D</a:t>
            </a:r>
            <a:r>
              <a:rPr sz="2800" b="1" spc="30" dirty="0">
                <a:solidFill>
                  <a:srgbClr val="312D2A"/>
                </a:solidFill>
                <a:cs typeface="Trebuchet MS"/>
              </a:rPr>
              <a:t>a</a:t>
            </a:r>
            <a:r>
              <a:rPr sz="2800" b="1" spc="15" dirty="0">
                <a:solidFill>
                  <a:srgbClr val="312D2A"/>
                </a:solidFill>
                <a:cs typeface="Trebuchet MS"/>
              </a:rPr>
              <a:t>t</a:t>
            </a:r>
            <a:r>
              <a:rPr sz="2800" b="1" spc="40" dirty="0">
                <a:solidFill>
                  <a:srgbClr val="312D2A"/>
                </a:solidFill>
                <a:cs typeface="Trebuchet MS"/>
              </a:rPr>
              <a:t>a</a:t>
            </a:r>
            <a:r>
              <a:rPr sz="2800" b="1" spc="-105" dirty="0">
                <a:solidFill>
                  <a:srgbClr val="312D2A"/>
                </a:solidFill>
                <a:cs typeface="Trebuchet MS"/>
              </a:rPr>
              <a:t> </a:t>
            </a:r>
            <a:r>
              <a:rPr sz="2800" b="1" spc="125" dirty="0">
                <a:solidFill>
                  <a:srgbClr val="312D2A"/>
                </a:solidFill>
                <a:cs typeface="Trebuchet MS"/>
              </a:rPr>
              <a:t>S</a:t>
            </a:r>
            <a:r>
              <a:rPr sz="2800" b="1" spc="-25" dirty="0">
                <a:solidFill>
                  <a:srgbClr val="312D2A"/>
                </a:solidFill>
                <a:cs typeface="Trebuchet MS"/>
              </a:rPr>
              <a:t>e</a:t>
            </a:r>
            <a:r>
              <a:rPr sz="2800" b="1" spc="-20" dirty="0">
                <a:solidFill>
                  <a:srgbClr val="312D2A"/>
                </a:solidFill>
                <a:cs typeface="Trebuchet MS"/>
              </a:rPr>
              <a:t>r</a:t>
            </a:r>
            <a:r>
              <a:rPr sz="2800" b="1" spc="85" dirty="0">
                <a:solidFill>
                  <a:srgbClr val="312D2A"/>
                </a:solidFill>
                <a:cs typeface="Trebuchet MS"/>
              </a:rPr>
              <a:t>v</a:t>
            </a:r>
            <a:r>
              <a:rPr sz="2800" b="1" spc="-20" dirty="0">
                <a:solidFill>
                  <a:srgbClr val="312D2A"/>
                </a:solidFill>
                <a:cs typeface="Trebuchet MS"/>
              </a:rPr>
              <a:t>i</a:t>
            </a:r>
            <a:r>
              <a:rPr sz="2800" b="1" spc="-35" dirty="0">
                <a:solidFill>
                  <a:srgbClr val="312D2A"/>
                </a:solidFill>
                <a:cs typeface="Trebuchet MS"/>
              </a:rPr>
              <a:t>c</a:t>
            </a:r>
            <a:r>
              <a:rPr sz="2800" b="1" spc="-5" dirty="0">
                <a:solidFill>
                  <a:srgbClr val="312D2A"/>
                </a:solidFill>
                <a:cs typeface="Trebuchet MS"/>
              </a:rPr>
              <a:t>e</a:t>
            </a:r>
            <a:r>
              <a:rPr sz="2800" b="1" spc="85" dirty="0">
                <a:solidFill>
                  <a:srgbClr val="312D2A"/>
                </a:solidFill>
                <a:cs typeface="Trebuchet MS"/>
              </a:rPr>
              <a:t>s</a:t>
            </a:r>
            <a:endParaRPr sz="2800">
              <a:cs typeface="Trebuchet MS"/>
            </a:endParaRPr>
          </a:p>
          <a:p>
            <a:pPr algn="ctr"/>
            <a:r>
              <a:rPr sz="2400" spc="-70" dirty="0">
                <a:solidFill>
                  <a:srgbClr val="312D2A"/>
                </a:solidFill>
                <a:cs typeface="Trebuchet MS"/>
              </a:rPr>
              <a:t>(</a:t>
            </a:r>
            <a:r>
              <a:rPr sz="2400" spc="-30" dirty="0">
                <a:solidFill>
                  <a:srgbClr val="312D2A"/>
                </a:solidFill>
                <a:cs typeface="Trebuchet MS"/>
              </a:rPr>
              <a:t>W</a:t>
            </a:r>
            <a:r>
              <a:rPr sz="2400" spc="20" dirty="0">
                <a:solidFill>
                  <a:srgbClr val="312D2A"/>
                </a:solidFill>
                <a:cs typeface="Trebuchet MS"/>
              </a:rPr>
              <a:t>e</a:t>
            </a:r>
            <a:r>
              <a:rPr sz="2400" spc="5" dirty="0">
                <a:solidFill>
                  <a:srgbClr val="312D2A"/>
                </a:solidFill>
                <a:cs typeface="Trebuchet MS"/>
              </a:rPr>
              <a:t>b</a:t>
            </a:r>
            <a:r>
              <a:rPr sz="2400" spc="-80" dirty="0">
                <a:solidFill>
                  <a:srgbClr val="312D2A"/>
                </a:solidFill>
                <a:cs typeface="Trebuchet MS"/>
              </a:rPr>
              <a:t>l</a:t>
            </a:r>
            <a:r>
              <a:rPr sz="2400" spc="45" dirty="0">
                <a:solidFill>
                  <a:srgbClr val="312D2A"/>
                </a:solidFill>
                <a:cs typeface="Trebuchet MS"/>
              </a:rPr>
              <a:t>o</a:t>
            </a:r>
            <a:r>
              <a:rPr sz="2400" spc="135" dirty="0">
                <a:solidFill>
                  <a:srgbClr val="312D2A"/>
                </a:solidFill>
                <a:cs typeface="Trebuchet MS"/>
              </a:rPr>
              <a:t>g</a:t>
            </a:r>
            <a:r>
              <a:rPr sz="2400" spc="-55" dirty="0">
                <a:solidFill>
                  <a:srgbClr val="312D2A"/>
                </a:solidFill>
                <a:cs typeface="Trebuchet MS"/>
              </a:rPr>
              <a:t>i</a:t>
            </a:r>
            <a:r>
              <a:rPr sz="2400" spc="-20" dirty="0">
                <a:solidFill>
                  <a:srgbClr val="312D2A"/>
                </a:solidFill>
                <a:cs typeface="Trebuchet MS"/>
              </a:rPr>
              <a:t>c</a:t>
            </a:r>
            <a:r>
              <a:rPr sz="2400" spc="-175" dirty="0">
                <a:solidFill>
                  <a:srgbClr val="312D2A"/>
                </a:solidFill>
                <a:cs typeface="Trebuchet MS"/>
              </a:rPr>
              <a:t>,</a:t>
            </a:r>
            <a:r>
              <a:rPr sz="2400" spc="-90" dirty="0">
                <a:solidFill>
                  <a:srgbClr val="312D2A"/>
                </a:solidFill>
                <a:cs typeface="Trebuchet MS"/>
              </a:rPr>
              <a:t> </a:t>
            </a:r>
            <a:r>
              <a:rPr sz="2400" dirty="0">
                <a:solidFill>
                  <a:srgbClr val="312D2A"/>
                </a:solidFill>
                <a:cs typeface="Trebuchet MS"/>
              </a:rPr>
              <a:t>J</a:t>
            </a:r>
            <a:r>
              <a:rPr sz="2400" spc="-5" dirty="0">
                <a:solidFill>
                  <a:srgbClr val="312D2A"/>
                </a:solidFill>
                <a:cs typeface="Trebuchet MS"/>
              </a:rPr>
              <a:t>e</a:t>
            </a:r>
            <a:r>
              <a:rPr sz="2400" spc="-70" dirty="0">
                <a:solidFill>
                  <a:srgbClr val="312D2A"/>
                </a:solidFill>
                <a:cs typeface="Trebuchet MS"/>
              </a:rPr>
              <a:t>tt</a:t>
            </a:r>
            <a:r>
              <a:rPr sz="2400" spc="-55" dirty="0">
                <a:solidFill>
                  <a:srgbClr val="312D2A"/>
                </a:solidFill>
                <a:cs typeface="Trebuchet MS"/>
              </a:rPr>
              <a:t>y</a:t>
            </a:r>
            <a:r>
              <a:rPr sz="2400" spc="-175" dirty="0">
                <a:solidFill>
                  <a:srgbClr val="312D2A"/>
                </a:solidFill>
                <a:cs typeface="Trebuchet MS"/>
              </a:rPr>
              <a:t>,</a:t>
            </a:r>
            <a:r>
              <a:rPr sz="2400" spc="-90" dirty="0">
                <a:solidFill>
                  <a:srgbClr val="312D2A"/>
                </a:solidFill>
                <a:cs typeface="Trebuchet MS"/>
              </a:rPr>
              <a:t> </a:t>
            </a:r>
            <a:r>
              <a:rPr sz="2400" spc="-95" dirty="0">
                <a:solidFill>
                  <a:srgbClr val="312D2A"/>
                </a:solidFill>
                <a:cs typeface="Trebuchet MS"/>
              </a:rPr>
              <a:t>T</a:t>
            </a:r>
            <a:r>
              <a:rPr sz="2400" spc="55" dirty="0">
                <a:solidFill>
                  <a:srgbClr val="312D2A"/>
                </a:solidFill>
                <a:cs typeface="Trebuchet MS"/>
              </a:rPr>
              <a:t>o</a:t>
            </a:r>
            <a:r>
              <a:rPr sz="2400" spc="95" dirty="0">
                <a:solidFill>
                  <a:srgbClr val="312D2A"/>
                </a:solidFill>
                <a:cs typeface="Trebuchet MS"/>
              </a:rPr>
              <a:t>m</a:t>
            </a:r>
            <a:r>
              <a:rPr sz="2400" spc="-20" dirty="0">
                <a:solidFill>
                  <a:srgbClr val="312D2A"/>
                </a:solidFill>
                <a:cs typeface="Trebuchet MS"/>
              </a:rPr>
              <a:t>c</a:t>
            </a:r>
            <a:r>
              <a:rPr sz="2400" spc="10" dirty="0">
                <a:solidFill>
                  <a:srgbClr val="312D2A"/>
                </a:solidFill>
                <a:cs typeface="Trebuchet MS"/>
              </a:rPr>
              <a:t>a</a:t>
            </a:r>
            <a:r>
              <a:rPr sz="2400" spc="-85" dirty="0">
                <a:solidFill>
                  <a:srgbClr val="312D2A"/>
                </a:solidFill>
                <a:cs typeface="Trebuchet MS"/>
              </a:rPr>
              <a:t>t</a:t>
            </a:r>
            <a:r>
              <a:rPr sz="2400" spc="-65" dirty="0">
                <a:solidFill>
                  <a:srgbClr val="312D2A"/>
                </a:solidFill>
                <a:cs typeface="Trebuchet MS"/>
              </a:rPr>
              <a:t>)</a:t>
            </a:r>
            <a:endParaRPr sz="2400">
              <a:cs typeface="Trebuchet MS"/>
            </a:endParaRPr>
          </a:p>
        </p:txBody>
      </p:sp>
      <p:sp>
        <p:nvSpPr>
          <p:cNvPr id="14" name="object 15">
            <a:extLst>
              <a:ext uri="{FF2B5EF4-FFF2-40B4-BE49-F238E27FC236}">
                <a16:creationId xmlns:a16="http://schemas.microsoft.com/office/drawing/2014/main" id="{4F61FED7-2FD1-4B05-AB24-8B76CE31D3AE}"/>
              </a:ext>
            </a:extLst>
          </p:cNvPr>
          <p:cNvSpPr txBox="1"/>
          <p:nvPr/>
        </p:nvSpPr>
        <p:spPr>
          <a:xfrm>
            <a:off x="11420709" y="6502775"/>
            <a:ext cx="5145685" cy="2096728"/>
          </a:xfrm>
          <a:prstGeom prst="rect">
            <a:avLst/>
          </a:prstGeom>
        </p:spPr>
        <p:txBody>
          <a:bodyPr vert="horz" wrap="square" lIns="0" tIns="34290" rIns="0" bIns="0" rtlCol="0">
            <a:spAutoFit/>
          </a:bodyPr>
          <a:lstStyle/>
          <a:p>
            <a:pPr marL="314325" marR="306705" algn="ctr">
              <a:spcBef>
                <a:spcPts val="270"/>
              </a:spcBef>
            </a:pPr>
            <a:r>
              <a:rPr sz="2800" b="1" dirty="0">
                <a:solidFill>
                  <a:srgbClr val="312D2A"/>
                </a:solidFill>
                <a:cs typeface="Trebuchet MS"/>
              </a:rPr>
              <a:t>Oracle</a:t>
            </a:r>
            <a:r>
              <a:rPr sz="2800" b="1" spc="480" dirty="0">
                <a:solidFill>
                  <a:srgbClr val="312D2A"/>
                </a:solidFill>
                <a:cs typeface="Trebuchet MS"/>
              </a:rPr>
              <a:t> </a:t>
            </a:r>
            <a:r>
              <a:rPr sz="2800" b="1" spc="40" dirty="0">
                <a:solidFill>
                  <a:srgbClr val="312D2A"/>
                </a:solidFill>
                <a:cs typeface="Trebuchet MS"/>
              </a:rPr>
              <a:t>Database </a:t>
            </a:r>
            <a:r>
              <a:rPr sz="2800" b="1" spc="45" dirty="0">
                <a:solidFill>
                  <a:srgbClr val="312D2A"/>
                </a:solidFill>
                <a:cs typeface="Trebuchet MS"/>
              </a:rPr>
              <a:t> </a:t>
            </a:r>
            <a:r>
              <a:rPr sz="2400" spc="-70" dirty="0">
                <a:solidFill>
                  <a:srgbClr val="312D2A"/>
                </a:solidFill>
                <a:cs typeface="Trebuchet MS"/>
              </a:rPr>
              <a:t>(</a:t>
            </a:r>
            <a:r>
              <a:rPr sz="2400" spc="-5" dirty="0">
                <a:solidFill>
                  <a:srgbClr val="312D2A"/>
                </a:solidFill>
                <a:cs typeface="Trebuchet MS"/>
              </a:rPr>
              <a:t>Pl</a:t>
            </a:r>
            <a:r>
              <a:rPr sz="2400" spc="55" dirty="0">
                <a:solidFill>
                  <a:srgbClr val="312D2A"/>
                </a:solidFill>
                <a:cs typeface="Trebuchet MS"/>
              </a:rPr>
              <a:t>u</a:t>
            </a:r>
            <a:r>
              <a:rPr sz="2400" spc="105" dirty="0">
                <a:solidFill>
                  <a:srgbClr val="312D2A"/>
                </a:solidFill>
                <a:cs typeface="Trebuchet MS"/>
              </a:rPr>
              <a:t>gg</a:t>
            </a:r>
            <a:r>
              <a:rPr sz="2400" spc="20" dirty="0">
                <a:solidFill>
                  <a:srgbClr val="312D2A"/>
                </a:solidFill>
                <a:cs typeface="Trebuchet MS"/>
              </a:rPr>
              <a:t>a</a:t>
            </a:r>
            <a:r>
              <a:rPr sz="2400" spc="-5" dirty="0">
                <a:solidFill>
                  <a:srgbClr val="312D2A"/>
                </a:solidFill>
                <a:cs typeface="Trebuchet MS"/>
              </a:rPr>
              <a:t>b</a:t>
            </a:r>
            <a:r>
              <a:rPr sz="2400" spc="-80" dirty="0">
                <a:solidFill>
                  <a:srgbClr val="312D2A"/>
                </a:solidFill>
                <a:cs typeface="Trebuchet MS"/>
              </a:rPr>
              <a:t>l</a:t>
            </a:r>
            <a:r>
              <a:rPr sz="2400" spc="-20" dirty="0">
                <a:solidFill>
                  <a:srgbClr val="312D2A"/>
                </a:solidFill>
                <a:cs typeface="Trebuchet MS"/>
              </a:rPr>
              <a:t>e</a:t>
            </a:r>
            <a:r>
              <a:rPr sz="2400" spc="-80" dirty="0">
                <a:solidFill>
                  <a:srgbClr val="312D2A"/>
                </a:solidFill>
                <a:cs typeface="Trebuchet MS"/>
              </a:rPr>
              <a:t> </a:t>
            </a:r>
            <a:r>
              <a:rPr sz="2400" spc="15" dirty="0">
                <a:solidFill>
                  <a:srgbClr val="312D2A"/>
                </a:solidFill>
                <a:cs typeface="Trebuchet MS"/>
              </a:rPr>
              <a:t>or</a:t>
            </a:r>
            <a:r>
              <a:rPr sz="2400" spc="-90" dirty="0">
                <a:solidFill>
                  <a:srgbClr val="312D2A"/>
                </a:solidFill>
                <a:cs typeface="Trebuchet MS"/>
              </a:rPr>
              <a:t> </a:t>
            </a:r>
            <a:r>
              <a:rPr sz="2400" spc="125" dirty="0">
                <a:solidFill>
                  <a:srgbClr val="312D2A"/>
                </a:solidFill>
                <a:cs typeface="Trebuchet MS"/>
              </a:rPr>
              <a:t>D</a:t>
            </a:r>
            <a:r>
              <a:rPr sz="2400" spc="-5" dirty="0">
                <a:solidFill>
                  <a:srgbClr val="312D2A"/>
                </a:solidFill>
                <a:cs typeface="Trebuchet MS"/>
              </a:rPr>
              <a:t>e</a:t>
            </a:r>
            <a:r>
              <a:rPr sz="2400" spc="-10" dirty="0">
                <a:solidFill>
                  <a:srgbClr val="312D2A"/>
                </a:solidFill>
                <a:cs typeface="Trebuchet MS"/>
              </a:rPr>
              <a:t>d</a:t>
            </a:r>
            <a:r>
              <a:rPr sz="2400" spc="-5" dirty="0">
                <a:solidFill>
                  <a:srgbClr val="312D2A"/>
                </a:solidFill>
                <a:cs typeface="Trebuchet MS"/>
              </a:rPr>
              <a:t>i</a:t>
            </a:r>
            <a:r>
              <a:rPr sz="2400" spc="-20" dirty="0">
                <a:solidFill>
                  <a:srgbClr val="312D2A"/>
                </a:solidFill>
                <a:cs typeface="Trebuchet MS"/>
              </a:rPr>
              <a:t>c</a:t>
            </a:r>
            <a:r>
              <a:rPr sz="2400" spc="5" dirty="0">
                <a:solidFill>
                  <a:srgbClr val="312D2A"/>
                </a:solidFill>
                <a:cs typeface="Trebuchet MS"/>
              </a:rPr>
              <a:t>a</a:t>
            </a:r>
            <a:r>
              <a:rPr sz="2400" spc="-100" dirty="0">
                <a:solidFill>
                  <a:srgbClr val="312D2A"/>
                </a:solidFill>
                <a:cs typeface="Trebuchet MS"/>
              </a:rPr>
              <a:t>t</a:t>
            </a:r>
            <a:r>
              <a:rPr sz="2400" spc="-5" dirty="0">
                <a:solidFill>
                  <a:srgbClr val="312D2A"/>
                </a:solidFill>
                <a:cs typeface="Trebuchet MS"/>
              </a:rPr>
              <a:t>e</a:t>
            </a:r>
            <a:r>
              <a:rPr sz="2400" spc="40" dirty="0">
                <a:solidFill>
                  <a:srgbClr val="312D2A"/>
                </a:solidFill>
                <a:cs typeface="Trebuchet MS"/>
              </a:rPr>
              <a:t>d</a:t>
            </a:r>
            <a:r>
              <a:rPr sz="2400" spc="-175" dirty="0">
                <a:solidFill>
                  <a:srgbClr val="312D2A"/>
                </a:solidFill>
                <a:cs typeface="Trebuchet MS"/>
              </a:rPr>
              <a:t>,</a:t>
            </a:r>
            <a:r>
              <a:rPr sz="2400" spc="-90" dirty="0">
                <a:solidFill>
                  <a:srgbClr val="312D2A"/>
                </a:solidFill>
                <a:cs typeface="Trebuchet MS"/>
              </a:rPr>
              <a:t> </a:t>
            </a:r>
            <a:r>
              <a:rPr sz="2400" spc="-125" dirty="0">
                <a:solidFill>
                  <a:srgbClr val="312D2A"/>
                </a:solidFill>
                <a:cs typeface="Trebuchet MS"/>
              </a:rPr>
              <a:t>1</a:t>
            </a:r>
            <a:r>
              <a:rPr sz="2400" spc="-120" dirty="0">
                <a:solidFill>
                  <a:srgbClr val="312D2A"/>
                </a:solidFill>
                <a:cs typeface="Trebuchet MS"/>
              </a:rPr>
              <a:t>2</a:t>
            </a:r>
            <a:r>
              <a:rPr sz="2400" spc="-25" dirty="0">
                <a:solidFill>
                  <a:srgbClr val="312D2A"/>
                </a:solidFill>
                <a:cs typeface="Trebuchet MS"/>
              </a:rPr>
              <a:t>c</a:t>
            </a:r>
            <a:r>
              <a:rPr sz="2400" spc="-80" dirty="0">
                <a:solidFill>
                  <a:srgbClr val="312D2A"/>
                </a:solidFill>
                <a:cs typeface="Trebuchet MS"/>
              </a:rPr>
              <a:t> </a:t>
            </a:r>
            <a:r>
              <a:rPr sz="2400" i="1" spc="-65" dirty="0">
                <a:solidFill>
                  <a:srgbClr val="312D2A"/>
                </a:solidFill>
                <a:cs typeface="Verdana"/>
              </a:rPr>
              <a:t>or  </a:t>
            </a:r>
            <a:r>
              <a:rPr sz="2400" i="1" spc="-80" dirty="0">
                <a:solidFill>
                  <a:srgbClr val="312D2A"/>
                </a:solidFill>
                <a:cs typeface="Verdana"/>
              </a:rPr>
              <a:t>Above</a:t>
            </a:r>
            <a:r>
              <a:rPr sz="2400" spc="-80" dirty="0">
                <a:solidFill>
                  <a:srgbClr val="312D2A"/>
                </a:solidFill>
                <a:cs typeface="Trebuchet MS"/>
              </a:rPr>
              <a:t>)</a:t>
            </a:r>
            <a:endParaRPr sz="2400" dirty="0">
              <a:cs typeface="Trebuchet MS"/>
            </a:endParaRPr>
          </a:p>
          <a:p>
            <a:pPr marL="12700" marR="5080" indent="-1270" algn="ctr">
              <a:spcBef>
                <a:spcPts val="590"/>
              </a:spcBef>
            </a:pPr>
            <a:endParaRPr lang="en-US" sz="2400" i="1" spc="-160" dirty="0">
              <a:solidFill>
                <a:srgbClr val="312D2A"/>
              </a:solidFill>
              <a:cs typeface="Verdana"/>
            </a:endParaRPr>
          </a:p>
          <a:p>
            <a:pPr marL="12700" marR="5080" indent="-1270" algn="ctr">
              <a:spcBef>
                <a:spcPts val="590"/>
              </a:spcBef>
            </a:pPr>
            <a:r>
              <a:rPr sz="2400" i="1" spc="-160" dirty="0">
                <a:solidFill>
                  <a:srgbClr val="312D2A"/>
                </a:solidFill>
                <a:cs typeface="Verdana"/>
              </a:rPr>
              <a:t>Z</a:t>
            </a:r>
            <a:r>
              <a:rPr sz="2400" i="1" spc="-110" dirty="0">
                <a:solidFill>
                  <a:srgbClr val="312D2A"/>
                </a:solidFill>
                <a:cs typeface="Verdana"/>
              </a:rPr>
              <a:t>e</a:t>
            </a:r>
            <a:r>
              <a:rPr sz="2400" i="1" spc="-100" dirty="0">
                <a:solidFill>
                  <a:srgbClr val="312D2A"/>
                </a:solidFill>
                <a:cs typeface="Verdana"/>
              </a:rPr>
              <a:t>r</a:t>
            </a:r>
            <a:r>
              <a:rPr sz="2400" i="1" spc="-50" dirty="0">
                <a:solidFill>
                  <a:srgbClr val="312D2A"/>
                </a:solidFill>
                <a:cs typeface="Verdana"/>
              </a:rPr>
              <a:t>o</a:t>
            </a:r>
            <a:r>
              <a:rPr sz="2400" i="1" spc="-160" dirty="0">
                <a:solidFill>
                  <a:srgbClr val="312D2A"/>
                </a:solidFill>
                <a:cs typeface="Verdana"/>
              </a:rPr>
              <a:t> </a:t>
            </a:r>
            <a:r>
              <a:rPr sz="2400" i="1" spc="-65" dirty="0">
                <a:solidFill>
                  <a:srgbClr val="312D2A"/>
                </a:solidFill>
                <a:cs typeface="Verdana"/>
              </a:rPr>
              <a:t>l</a:t>
            </a:r>
            <a:r>
              <a:rPr sz="2400" i="1" spc="-45" dirty="0">
                <a:solidFill>
                  <a:srgbClr val="312D2A"/>
                </a:solidFill>
                <a:cs typeface="Verdana"/>
              </a:rPr>
              <a:t>a</a:t>
            </a:r>
            <a:r>
              <a:rPr sz="2400" i="1" spc="-65" dirty="0">
                <a:solidFill>
                  <a:srgbClr val="312D2A"/>
                </a:solidFill>
                <a:cs typeface="Verdana"/>
              </a:rPr>
              <a:t>t</a:t>
            </a:r>
            <a:r>
              <a:rPr sz="2400" i="1" spc="-114" dirty="0">
                <a:solidFill>
                  <a:srgbClr val="312D2A"/>
                </a:solidFill>
                <a:cs typeface="Verdana"/>
              </a:rPr>
              <a:t>e</a:t>
            </a:r>
            <a:r>
              <a:rPr sz="2400" i="1" spc="-75" dirty="0">
                <a:solidFill>
                  <a:srgbClr val="312D2A"/>
                </a:solidFill>
                <a:cs typeface="Verdana"/>
              </a:rPr>
              <a:t>n</a:t>
            </a:r>
            <a:r>
              <a:rPr sz="2400" i="1" spc="-60" dirty="0">
                <a:solidFill>
                  <a:srgbClr val="312D2A"/>
                </a:solidFill>
                <a:cs typeface="Verdana"/>
              </a:rPr>
              <a:t>c</a:t>
            </a:r>
            <a:r>
              <a:rPr sz="2400" i="1" spc="-114" dirty="0">
                <a:solidFill>
                  <a:srgbClr val="312D2A"/>
                </a:solidFill>
                <a:cs typeface="Verdana"/>
              </a:rPr>
              <a:t>y</a:t>
            </a:r>
            <a:r>
              <a:rPr sz="2400" i="1" spc="-155" dirty="0">
                <a:solidFill>
                  <a:srgbClr val="312D2A"/>
                </a:solidFill>
                <a:cs typeface="Verdana"/>
              </a:rPr>
              <a:t> </a:t>
            </a:r>
            <a:r>
              <a:rPr sz="2400" i="1" spc="-80" dirty="0">
                <a:solidFill>
                  <a:srgbClr val="312D2A"/>
                </a:solidFill>
                <a:cs typeface="Verdana"/>
              </a:rPr>
              <a:t>d</a:t>
            </a:r>
            <a:r>
              <a:rPr sz="2400" i="1" spc="-45" dirty="0">
                <a:solidFill>
                  <a:srgbClr val="312D2A"/>
                </a:solidFill>
                <a:cs typeface="Verdana"/>
              </a:rPr>
              <a:t>a</a:t>
            </a:r>
            <a:r>
              <a:rPr sz="2400" i="1" spc="-65" dirty="0">
                <a:solidFill>
                  <a:srgbClr val="312D2A"/>
                </a:solidFill>
                <a:cs typeface="Verdana"/>
              </a:rPr>
              <a:t>t</a:t>
            </a:r>
            <a:r>
              <a:rPr sz="2400" i="1" spc="-45" dirty="0">
                <a:solidFill>
                  <a:srgbClr val="312D2A"/>
                </a:solidFill>
                <a:cs typeface="Verdana"/>
              </a:rPr>
              <a:t>a</a:t>
            </a:r>
            <a:r>
              <a:rPr sz="2400" i="1" spc="-75" dirty="0">
                <a:solidFill>
                  <a:srgbClr val="312D2A"/>
                </a:solidFill>
                <a:cs typeface="Verdana"/>
              </a:rPr>
              <a:t>b</a:t>
            </a:r>
            <a:r>
              <a:rPr sz="2400" i="1" spc="-45" dirty="0">
                <a:solidFill>
                  <a:srgbClr val="312D2A"/>
                </a:solidFill>
                <a:cs typeface="Verdana"/>
              </a:rPr>
              <a:t>a</a:t>
            </a:r>
            <a:r>
              <a:rPr sz="2400" i="1" spc="-100" dirty="0">
                <a:solidFill>
                  <a:srgbClr val="312D2A"/>
                </a:solidFill>
                <a:cs typeface="Verdana"/>
              </a:rPr>
              <a:t>s</a:t>
            </a:r>
            <a:r>
              <a:rPr sz="2400" i="1" spc="-105" dirty="0">
                <a:solidFill>
                  <a:srgbClr val="312D2A"/>
                </a:solidFill>
                <a:cs typeface="Verdana"/>
              </a:rPr>
              <a:t>e</a:t>
            </a:r>
            <a:r>
              <a:rPr sz="2400" i="1" spc="-165" dirty="0">
                <a:solidFill>
                  <a:srgbClr val="312D2A"/>
                </a:solidFill>
                <a:cs typeface="Verdana"/>
              </a:rPr>
              <a:t> </a:t>
            </a:r>
            <a:r>
              <a:rPr sz="2400" i="1" spc="-80" dirty="0">
                <a:solidFill>
                  <a:srgbClr val="312D2A"/>
                </a:solidFill>
                <a:cs typeface="Verdana"/>
              </a:rPr>
              <a:t>d</a:t>
            </a:r>
            <a:r>
              <a:rPr sz="2400" i="1" spc="-45" dirty="0">
                <a:solidFill>
                  <a:srgbClr val="312D2A"/>
                </a:solidFill>
                <a:cs typeface="Verdana"/>
              </a:rPr>
              <a:t>a</a:t>
            </a:r>
            <a:r>
              <a:rPr sz="2400" i="1" spc="-65" dirty="0">
                <a:solidFill>
                  <a:srgbClr val="312D2A"/>
                </a:solidFill>
                <a:cs typeface="Verdana"/>
              </a:rPr>
              <a:t>t</a:t>
            </a:r>
            <a:r>
              <a:rPr sz="2400" i="1" spc="-50" dirty="0">
                <a:solidFill>
                  <a:srgbClr val="312D2A"/>
                </a:solidFill>
                <a:cs typeface="Verdana"/>
              </a:rPr>
              <a:t>a</a:t>
            </a:r>
            <a:r>
              <a:rPr sz="2400" i="1" spc="-150" dirty="0">
                <a:solidFill>
                  <a:srgbClr val="312D2A"/>
                </a:solidFill>
                <a:cs typeface="Verdana"/>
              </a:rPr>
              <a:t> </a:t>
            </a:r>
            <a:r>
              <a:rPr sz="2400" i="1" spc="-45" dirty="0">
                <a:solidFill>
                  <a:srgbClr val="312D2A"/>
                </a:solidFill>
                <a:cs typeface="Verdana"/>
              </a:rPr>
              <a:t>a</a:t>
            </a:r>
            <a:r>
              <a:rPr sz="2400" i="1" spc="-90" dirty="0">
                <a:solidFill>
                  <a:srgbClr val="312D2A"/>
                </a:solidFill>
                <a:cs typeface="Verdana"/>
              </a:rPr>
              <a:t>cc</a:t>
            </a:r>
            <a:r>
              <a:rPr sz="2400" i="1" spc="-114" dirty="0">
                <a:solidFill>
                  <a:srgbClr val="312D2A"/>
                </a:solidFill>
                <a:cs typeface="Verdana"/>
              </a:rPr>
              <a:t>e</a:t>
            </a:r>
            <a:r>
              <a:rPr sz="2400" i="1" spc="-80" dirty="0">
                <a:solidFill>
                  <a:srgbClr val="312D2A"/>
                </a:solidFill>
                <a:cs typeface="Verdana"/>
              </a:rPr>
              <a:t>ss  </a:t>
            </a:r>
            <a:r>
              <a:rPr sz="2400" i="1" spc="-120" dirty="0">
                <a:solidFill>
                  <a:srgbClr val="312D2A"/>
                </a:solidFill>
                <a:cs typeface="Verdana"/>
              </a:rPr>
              <a:t>Dy</a:t>
            </a:r>
            <a:r>
              <a:rPr sz="2400" i="1" spc="-75" dirty="0">
                <a:solidFill>
                  <a:srgbClr val="312D2A"/>
                </a:solidFill>
                <a:cs typeface="Verdana"/>
              </a:rPr>
              <a:t>n</a:t>
            </a:r>
            <a:r>
              <a:rPr sz="2400" i="1" spc="-45" dirty="0">
                <a:solidFill>
                  <a:srgbClr val="312D2A"/>
                </a:solidFill>
                <a:cs typeface="Verdana"/>
              </a:rPr>
              <a:t>a</a:t>
            </a:r>
            <a:r>
              <a:rPr sz="2400" i="1" spc="-140" dirty="0">
                <a:solidFill>
                  <a:srgbClr val="312D2A"/>
                </a:solidFill>
                <a:cs typeface="Verdana"/>
              </a:rPr>
              <a:t>m</a:t>
            </a:r>
            <a:r>
              <a:rPr sz="2400" i="1" spc="-50" dirty="0">
                <a:solidFill>
                  <a:srgbClr val="312D2A"/>
                </a:solidFill>
                <a:cs typeface="Verdana"/>
              </a:rPr>
              <a:t>i</a:t>
            </a:r>
            <a:r>
              <a:rPr sz="2400" i="1" spc="-60" dirty="0">
                <a:solidFill>
                  <a:srgbClr val="312D2A"/>
                </a:solidFill>
                <a:cs typeface="Verdana"/>
              </a:rPr>
              <a:t>c</a:t>
            </a:r>
            <a:r>
              <a:rPr sz="2400" i="1" spc="-45" dirty="0">
                <a:solidFill>
                  <a:srgbClr val="312D2A"/>
                </a:solidFill>
                <a:cs typeface="Verdana"/>
              </a:rPr>
              <a:t>a</a:t>
            </a:r>
            <a:r>
              <a:rPr sz="2400" i="1" spc="-35" dirty="0">
                <a:solidFill>
                  <a:srgbClr val="312D2A"/>
                </a:solidFill>
                <a:cs typeface="Verdana"/>
              </a:rPr>
              <a:t>l</a:t>
            </a:r>
            <a:r>
              <a:rPr sz="2400" i="1" spc="-60" dirty="0">
                <a:solidFill>
                  <a:srgbClr val="312D2A"/>
                </a:solidFill>
                <a:cs typeface="Verdana"/>
              </a:rPr>
              <a:t>l</a:t>
            </a:r>
            <a:r>
              <a:rPr sz="2400" i="1" spc="-114" dirty="0">
                <a:solidFill>
                  <a:srgbClr val="312D2A"/>
                </a:solidFill>
                <a:cs typeface="Verdana"/>
              </a:rPr>
              <a:t>y</a:t>
            </a:r>
            <a:r>
              <a:rPr sz="2400" i="1" spc="-155" dirty="0">
                <a:solidFill>
                  <a:srgbClr val="312D2A"/>
                </a:solidFill>
                <a:cs typeface="Verdana"/>
              </a:rPr>
              <a:t> </a:t>
            </a:r>
            <a:r>
              <a:rPr sz="2400" i="1" spc="-80" dirty="0">
                <a:solidFill>
                  <a:srgbClr val="312D2A"/>
                </a:solidFill>
                <a:cs typeface="Verdana"/>
              </a:rPr>
              <a:t>d</a:t>
            </a:r>
            <a:r>
              <a:rPr sz="2400" i="1" spc="-75" dirty="0">
                <a:solidFill>
                  <a:srgbClr val="312D2A"/>
                </a:solidFill>
                <a:cs typeface="Verdana"/>
              </a:rPr>
              <a:t>r</a:t>
            </a:r>
            <a:r>
              <a:rPr sz="2400" i="1" spc="-50" dirty="0">
                <a:solidFill>
                  <a:srgbClr val="312D2A"/>
                </a:solidFill>
                <a:cs typeface="Verdana"/>
              </a:rPr>
              <a:t>i</a:t>
            </a:r>
            <a:r>
              <a:rPr sz="2400" i="1" spc="-120" dirty="0">
                <a:solidFill>
                  <a:srgbClr val="312D2A"/>
                </a:solidFill>
                <a:cs typeface="Verdana"/>
              </a:rPr>
              <a:t>v</a:t>
            </a:r>
            <a:r>
              <a:rPr sz="2400" i="1" spc="-114" dirty="0">
                <a:solidFill>
                  <a:srgbClr val="312D2A"/>
                </a:solidFill>
                <a:cs typeface="Verdana"/>
              </a:rPr>
              <a:t>e</a:t>
            </a:r>
            <a:r>
              <a:rPr sz="2400" i="1" spc="-75" dirty="0">
                <a:solidFill>
                  <a:srgbClr val="312D2A"/>
                </a:solidFill>
                <a:cs typeface="Verdana"/>
              </a:rPr>
              <a:t>n</a:t>
            </a:r>
            <a:r>
              <a:rPr sz="2400" i="1" spc="-155" dirty="0">
                <a:solidFill>
                  <a:srgbClr val="312D2A"/>
                </a:solidFill>
                <a:cs typeface="Verdana"/>
              </a:rPr>
              <a:t> </a:t>
            </a:r>
            <a:r>
              <a:rPr sz="2400" i="1" spc="-75" dirty="0">
                <a:solidFill>
                  <a:srgbClr val="312D2A"/>
                </a:solidFill>
                <a:cs typeface="Verdana"/>
              </a:rPr>
              <a:t>b</a:t>
            </a:r>
            <a:r>
              <a:rPr sz="2400" i="1" spc="-114" dirty="0">
                <a:solidFill>
                  <a:srgbClr val="312D2A"/>
                </a:solidFill>
                <a:cs typeface="Verdana"/>
              </a:rPr>
              <a:t>y</a:t>
            </a:r>
            <a:r>
              <a:rPr sz="2400" i="1" spc="-155" dirty="0">
                <a:solidFill>
                  <a:srgbClr val="312D2A"/>
                </a:solidFill>
                <a:cs typeface="Verdana"/>
              </a:rPr>
              <a:t> </a:t>
            </a:r>
            <a:r>
              <a:rPr sz="2400" i="1" spc="-10" dirty="0">
                <a:solidFill>
                  <a:srgbClr val="312D2A"/>
                </a:solidFill>
                <a:cs typeface="Verdana"/>
              </a:rPr>
              <a:t>A</a:t>
            </a:r>
            <a:r>
              <a:rPr sz="2400" i="1" spc="-25" dirty="0">
                <a:solidFill>
                  <a:srgbClr val="312D2A"/>
                </a:solidFill>
                <a:cs typeface="Verdana"/>
              </a:rPr>
              <a:t>P</a:t>
            </a:r>
            <a:r>
              <a:rPr sz="2400" i="1" spc="-90" dirty="0">
                <a:solidFill>
                  <a:srgbClr val="312D2A"/>
                </a:solidFill>
                <a:cs typeface="Verdana"/>
              </a:rPr>
              <a:t>E</a:t>
            </a:r>
            <a:r>
              <a:rPr sz="2400" i="1" spc="-65" dirty="0">
                <a:solidFill>
                  <a:srgbClr val="312D2A"/>
                </a:solidFill>
                <a:cs typeface="Verdana"/>
              </a:rPr>
              <a:t>X</a:t>
            </a:r>
            <a:r>
              <a:rPr sz="2400" i="1" spc="-155" dirty="0">
                <a:solidFill>
                  <a:srgbClr val="312D2A"/>
                </a:solidFill>
                <a:cs typeface="Verdana"/>
              </a:rPr>
              <a:t> </a:t>
            </a:r>
            <a:r>
              <a:rPr sz="2400" i="1" spc="-140" dirty="0">
                <a:solidFill>
                  <a:srgbClr val="312D2A"/>
                </a:solidFill>
                <a:cs typeface="Verdana"/>
              </a:rPr>
              <a:t>m</a:t>
            </a:r>
            <a:r>
              <a:rPr sz="2400" i="1" spc="-114" dirty="0">
                <a:solidFill>
                  <a:srgbClr val="312D2A"/>
                </a:solidFill>
                <a:cs typeface="Verdana"/>
              </a:rPr>
              <a:t>e</a:t>
            </a:r>
            <a:r>
              <a:rPr sz="2400" i="1" spc="-65" dirty="0">
                <a:solidFill>
                  <a:srgbClr val="312D2A"/>
                </a:solidFill>
                <a:cs typeface="Verdana"/>
              </a:rPr>
              <a:t>t</a:t>
            </a:r>
            <a:r>
              <a:rPr sz="2400" i="1" spc="-45" dirty="0">
                <a:solidFill>
                  <a:srgbClr val="312D2A"/>
                </a:solidFill>
                <a:cs typeface="Verdana"/>
              </a:rPr>
              <a:t>a</a:t>
            </a:r>
            <a:r>
              <a:rPr sz="2400" i="1" spc="-80" dirty="0">
                <a:solidFill>
                  <a:srgbClr val="312D2A"/>
                </a:solidFill>
                <a:cs typeface="Verdana"/>
              </a:rPr>
              <a:t>d</a:t>
            </a:r>
            <a:r>
              <a:rPr sz="2400" i="1" spc="-45" dirty="0">
                <a:solidFill>
                  <a:srgbClr val="312D2A"/>
                </a:solidFill>
                <a:cs typeface="Verdana"/>
              </a:rPr>
              <a:t>a</a:t>
            </a:r>
            <a:r>
              <a:rPr sz="2400" i="1" spc="-65" dirty="0">
                <a:solidFill>
                  <a:srgbClr val="312D2A"/>
                </a:solidFill>
                <a:cs typeface="Verdana"/>
              </a:rPr>
              <a:t>t</a:t>
            </a:r>
            <a:r>
              <a:rPr sz="2400" i="1" spc="-50" dirty="0">
                <a:solidFill>
                  <a:srgbClr val="312D2A"/>
                </a:solidFill>
                <a:cs typeface="Verdana"/>
              </a:rPr>
              <a:t>a</a:t>
            </a:r>
            <a:endParaRPr sz="2400" dirty="0">
              <a:cs typeface="Verdana"/>
            </a:endParaRPr>
          </a:p>
        </p:txBody>
      </p:sp>
      <p:sp>
        <p:nvSpPr>
          <p:cNvPr id="15" name="object 16">
            <a:extLst>
              <a:ext uri="{FF2B5EF4-FFF2-40B4-BE49-F238E27FC236}">
                <a16:creationId xmlns:a16="http://schemas.microsoft.com/office/drawing/2014/main" id="{90075023-0949-429F-8AD0-B9B38EB84783}"/>
              </a:ext>
            </a:extLst>
          </p:cNvPr>
          <p:cNvSpPr txBox="1"/>
          <p:nvPr/>
        </p:nvSpPr>
        <p:spPr>
          <a:xfrm>
            <a:off x="5453939" y="7795516"/>
            <a:ext cx="4885170" cy="768800"/>
          </a:xfrm>
          <a:prstGeom prst="rect">
            <a:avLst/>
          </a:prstGeom>
        </p:spPr>
        <p:txBody>
          <a:bodyPr vert="horz" wrap="square" lIns="0" tIns="29845" rIns="0" bIns="0" rtlCol="0">
            <a:spAutoFit/>
          </a:bodyPr>
          <a:lstStyle/>
          <a:p>
            <a:pPr marL="12700" marR="5080" indent="629920" algn="ctr">
              <a:spcBef>
                <a:spcPts val="235"/>
              </a:spcBef>
            </a:pPr>
            <a:r>
              <a:rPr sz="2400" i="1" spc="-65" dirty="0">
                <a:solidFill>
                  <a:srgbClr val="312D2A"/>
                </a:solidFill>
                <a:cs typeface="Verdana"/>
              </a:rPr>
              <a:t>N</a:t>
            </a:r>
            <a:r>
              <a:rPr sz="2400" i="1" spc="-50" dirty="0">
                <a:solidFill>
                  <a:srgbClr val="312D2A"/>
                </a:solidFill>
                <a:cs typeface="Verdana"/>
              </a:rPr>
              <a:t>o</a:t>
            </a:r>
            <a:r>
              <a:rPr sz="2400" i="1" spc="-160" dirty="0">
                <a:solidFill>
                  <a:srgbClr val="312D2A"/>
                </a:solidFill>
                <a:cs typeface="Verdana"/>
              </a:rPr>
              <a:t> </a:t>
            </a:r>
            <a:r>
              <a:rPr sz="2400" i="1" spc="-10" dirty="0">
                <a:solidFill>
                  <a:srgbClr val="312D2A"/>
                </a:solidFill>
                <a:cs typeface="Verdana"/>
              </a:rPr>
              <a:t>A</a:t>
            </a:r>
            <a:r>
              <a:rPr sz="2400" i="1" spc="-80" dirty="0">
                <a:solidFill>
                  <a:srgbClr val="312D2A"/>
                </a:solidFill>
                <a:cs typeface="Verdana"/>
              </a:rPr>
              <a:t>pp</a:t>
            </a:r>
            <a:r>
              <a:rPr sz="2400" i="1" spc="-60" dirty="0">
                <a:solidFill>
                  <a:srgbClr val="312D2A"/>
                </a:solidFill>
                <a:cs typeface="Verdana"/>
              </a:rPr>
              <a:t>l</a:t>
            </a:r>
            <a:r>
              <a:rPr sz="2400" i="1" spc="-50" dirty="0">
                <a:solidFill>
                  <a:srgbClr val="312D2A"/>
                </a:solidFill>
                <a:cs typeface="Verdana"/>
              </a:rPr>
              <a:t>i</a:t>
            </a:r>
            <a:r>
              <a:rPr sz="2400" i="1" spc="-60" dirty="0">
                <a:solidFill>
                  <a:srgbClr val="312D2A"/>
                </a:solidFill>
                <a:cs typeface="Verdana"/>
              </a:rPr>
              <a:t>c</a:t>
            </a:r>
            <a:r>
              <a:rPr sz="2400" i="1" spc="-45" dirty="0">
                <a:solidFill>
                  <a:srgbClr val="312D2A"/>
                </a:solidFill>
                <a:cs typeface="Verdana"/>
              </a:rPr>
              <a:t>a</a:t>
            </a:r>
            <a:r>
              <a:rPr sz="2400" i="1" spc="-25" dirty="0">
                <a:solidFill>
                  <a:srgbClr val="312D2A"/>
                </a:solidFill>
                <a:cs typeface="Verdana"/>
              </a:rPr>
              <a:t>t</a:t>
            </a:r>
            <a:r>
              <a:rPr sz="2400" i="1" spc="-50" dirty="0">
                <a:solidFill>
                  <a:srgbClr val="312D2A"/>
                </a:solidFill>
                <a:cs typeface="Verdana"/>
              </a:rPr>
              <a:t>i</a:t>
            </a:r>
            <a:r>
              <a:rPr sz="2400" i="1" spc="-55" dirty="0">
                <a:solidFill>
                  <a:srgbClr val="312D2A"/>
                </a:solidFill>
                <a:cs typeface="Verdana"/>
              </a:rPr>
              <a:t>o</a:t>
            </a:r>
            <a:r>
              <a:rPr sz="2400" i="1" spc="-75" dirty="0">
                <a:solidFill>
                  <a:srgbClr val="312D2A"/>
                </a:solidFill>
                <a:cs typeface="Verdana"/>
              </a:rPr>
              <a:t>n</a:t>
            </a:r>
            <a:r>
              <a:rPr sz="2400" i="1" spc="-155" dirty="0">
                <a:solidFill>
                  <a:srgbClr val="312D2A"/>
                </a:solidFill>
                <a:cs typeface="Verdana"/>
              </a:rPr>
              <a:t> </a:t>
            </a:r>
            <a:r>
              <a:rPr sz="2400" i="1" spc="-75" dirty="0">
                <a:solidFill>
                  <a:srgbClr val="312D2A"/>
                </a:solidFill>
                <a:cs typeface="Verdana"/>
              </a:rPr>
              <a:t>L</a:t>
            </a:r>
            <a:r>
              <a:rPr sz="2400" i="1" spc="-55" dirty="0">
                <a:solidFill>
                  <a:srgbClr val="312D2A"/>
                </a:solidFill>
                <a:cs typeface="Verdana"/>
              </a:rPr>
              <a:t>o</a:t>
            </a:r>
            <a:r>
              <a:rPr sz="2400" i="1" spc="-75" dirty="0">
                <a:solidFill>
                  <a:srgbClr val="312D2A"/>
                </a:solidFill>
                <a:cs typeface="Verdana"/>
              </a:rPr>
              <a:t>g</a:t>
            </a:r>
            <a:r>
              <a:rPr sz="2400" i="1" spc="-50" dirty="0">
                <a:solidFill>
                  <a:srgbClr val="312D2A"/>
                </a:solidFill>
                <a:cs typeface="Verdana"/>
              </a:rPr>
              <a:t>i</a:t>
            </a:r>
            <a:r>
              <a:rPr sz="2400" i="1" spc="-45" dirty="0">
                <a:solidFill>
                  <a:srgbClr val="312D2A"/>
                </a:solidFill>
                <a:cs typeface="Verdana"/>
              </a:rPr>
              <a:t>c  </a:t>
            </a:r>
            <a:r>
              <a:rPr sz="2400" i="1" spc="-80" dirty="0">
                <a:solidFill>
                  <a:srgbClr val="312D2A"/>
                </a:solidFill>
                <a:cs typeface="Verdana"/>
              </a:rPr>
              <a:t>Co</a:t>
            </a:r>
            <a:r>
              <a:rPr sz="2400" i="1" spc="-75" dirty="0">
                <a:solidFill>
                  <a:srgbClr val="312D2A"/>
                </a:solidFill>
                <a:cs typeface="Verdana"/>
              </a:rPr>
              <a:t>n</a:t>
            </a:r>
            <a:r>
              <a:rPr sz="2400" i="1" spc="-120" dirty="0">
                <a:solidFill>
                  <a:srgbClr val="312D2A"/>
                </a:solidFill>
                <a:cs typeface="Verdana"/>
              </a:rPr>
              <a:t>v</a:t>
            </a:r>
            <a:r>
              <a:rPr sz="2400" i="1" spc="-114" dirty="0">
                <a:solidFill>
                  <a:srgbClr val="312D2A"/>
                </a:solidFill>
                <a:cs typeface="Verdana"/>
              </a:rPr>
              <a:t>e</a:t>
            </a:r>
            <a:r>
              <a:rPr sz="2400" i="1" spc="-45" dirty="0">
                <a:solidFill>
                  <a:srgbClr val="312D2A"/>
                </a:solidFill>
                <a:cs typeface="Verdana"/>
              </a:rPr>
              <a:t>r</a:t>
            </a:r>
            <a:r>
              <a:rPr sz="2400" i="1" spc="-40" dirty="0">
                <a:solidFill>
                  <a:srgbClr val="312D2A"/>
                </a:solidFill>
                <a:cs typeface="Verdana"/>
              </a:rPr>
              <a:t>t</a:t>
            </a:r>
            <a:r>
              <a:rPr sz="2400" i="1" spc="-100" dirty="0">
                <a:solidFill>
                  <a:srgbClr val="312D2A"/>
                </a:solidFill>
                <a:cs typeface="Verdana"/>
              </a:rPr>
              <a:t>s</a:t>
            </a:r>
            <a:r>
              <a:rPr sz="2400" i="1" spc="-155" dirty="0">
                <a:solidFill>
                  <a:srgbClr val="312D2A"/>
                </a:solidFill>
                <a:cs typeface="Verdana"/>
              </a:rPr>
              <a:t> </a:t>
            </a:r>
            <a:r>
              <a:rPr sz="2400" i="1" spc="-70" dirty="0">
                <a:solidFill>
                  <a:srgbClr val="312D2A"/>
                </a:solidFill>
                <a:cs typeface="Verdana"/>
              </a:rPr>
              <a:t>H</a:t>
            </a:r>
            <a:r>
              <a:rPr sz="2400" i="1" spc="-15" dirty="0">
                <a:solidFill>
                  <a:srgbClr val="312D2A"/>
                </a:solidFill>
                <a:cs typeface="Verdana"/>
              </a:rPr>
              <a:t>TT</a:t>
            </a:r>
            <a:r>
              <a:rPr sz="2400" i="1" spc="-20" dirty="0">
                <a:solidFill>
                  <a:srgbClr val="312D2A"/>
                </a:solidFill>
                <a:cs typeface="Verdana"/>
              </a:rPr>
              <a:t>P</a:t>
            </a:r>
            <a:r>
              <a:rPr sz="2400" i="1" spc="-160" dirty="0">
                <a:solidFill>
                  <a:srgbClr val="312D2A"/>
                </a:solidFill>
                <a:cs typeface="Verdana"/>
              </a:rPr>
              <a:t> </a:t>
            </a:r>
            <a:r>
              <a:rPr sz="2400" i="1" spc="-65" dirty="0">
                <a:solidFill>
                  <a:srgbClr val="312D2A"/>
                </a:solidFill>
                <a:cs typeface="Verdana"/>
              </a:rPr>
              <a:t>t</a:t>
            </a:r>
            <a:r>
              <a:rPr sz="2400" i="1" spc="-50" dirty="0">
                <a:solidFill>
                  <a:srgbClr val="312D2A"/>
                </a:solidFill>
                <a:cs typeface="Verdana"/>
              </a:rPr>
              <a:t>o</a:t>
            </a:r>
            <a:r>
              <a:rPr sz="2400" i="1" spc="-160" dirty="0">
                <a:solidFill>
                  <a:srgbClr val="312D2A"/>
                </a:solidFill>
                <a:cs typeface="Verdana"/>
              </a:rPr>
              <a:t> </a:t>
            </a:r>
            <a:r>
              <a:rPr sz="2400" i="1" spc="-80" dirty="0">
                <a:solidFill>
                  <a:srgbClr val="312D2A"/>
                </a:solidFill>
                <a:cs typeface="Verdana"/>
              </a:rPr>
              <a:t>d</a:t>
            </a:r>
            <a:r>
              <a:rPr sz="2400" i="1" spc="-65" dirty="0">
                <a:solidFill>
                  <a:srgbClr val="312D2A"/>
                </a:solidFill>
                <a:cs typeface="Verdana"/>
              </a:rPr>
              <a:t>a</a:t>
            </a:r>
            <a:r>
              <a:rPr sz="2400" i="1" spc="-45" dirty="0">
                <a:solidFill>
                  <a:srgbClr val="312D2A"/>
                </a:solidFill>
                <a:cs typeface="Verdana"/>
              </a:rPr>
              <a:t>t</a:t>
            </a:r>
            <a:r>
              <a:rPr sz="2400" i="1" spc="-55" dirty="0">
                <a:solidFill>
                  <a:srgbClr val="312D2A"/>
                </a:solidFill>
                <a:cs typeface="Verdana"/>
              </a:rPr>
              <a:t>a</a:t>
            </a:r>
            <a:r>
              <a:rPr sz="2400" i="1" spc="-65" dirty="0">
                <a:solidFill>
                  <a:srgbClr val="312D2A"/>
                </a:solidFill>
                <a:cs typeface="Verdana"/>
              </a:rPr>
              <a:t>b</a:t>
            </a:r>
            <a:r>
              <a:rPr sz="2400" i="1" spc="-75" dirty="0">
                <a:solidFill>
                  <a:srgbClr val="312D2A"/>
                </a:solidFill>
                <a:cs typeface="Verdana"/>
              </a:rPr>
              <a:t>a</a:t>
            </a:r>
            <a:r>
              <a:rPr sz="2400" i="1" spc="-70" dirty="0">
                <a:solidFill>
                  <a:srgbClr val="312D2A"/>
                </a:solidFill>
                <a:cs typeface="Verdana"/>
              </a:rPr>
              <a:t>s</a:t>
            </a:r>
            <a:r>
              <a:rPr sz="2400" i="1" spc="-105" dirty="0">
                <a:solidFill>
                  <a:srgbClr val="312D2A"/>
                </a:solidFill>
                <a:cs typeface="Verdana"/>
              </a:rPr>
              <a:t>e</a:t>
            </a:r>
            <a:r>
              <a:rPr sz="2400" i="1" spc="-165" dirty="0">
                <a:solidFill>
                  <a:srgbClr val="312D2A"/>
                </a:solidFill>
                <a:cs typeface="Verdana"/>
              </a:rPr>
              <a:t> </a:t>
            </a:r>
            <a:r>
              <a:rPr sz="2400" i="1" spc="-10" dirty="0">
                <a:solidFill>
                  <a:srgbClr val="312D2A"/>
                </a:solidFill>
                <a:cs typeface="Verdana"/>
              </a:rPr>
              <a:t>A</a:t>
            </a:r>
            <a:r>
              <a:rPr sz="2400" i="1" spc="-25" dirty="0">
                <a:solidFill>
                  <a:srgbClr val="312D2A"/>
                </a:solidFill>
                <a:cs typeface="Verdana"/>
              </a:rPr>
              <a:t>P</a:t>
            </a:r>
            <a:r>
              <a:rPr sz="2400" i="1" spc="-250" dirty="0">
                <a:solidFill>
                  <a:srgbClr val="312D2A"/>
                </a:solidFill>
                <a:cs typeface="Verdana"/>
              </a:rPr>
              <a:t>I</a:t>
            </a:r>
            <a:r>
              <a:rPr sz="2400" i="1" spc="-165" dirty="0">
                <a:solidFill>
                  <a:srgbClr val="312D2A"/>
                </a:solidFill>
                <a:cs typeface="Verdana"/>
              </a:rPr>
              <a:t> </a:t>
            </a:r>
            <a:r>
              <a:rPr sz="2400" i="1" spc="-60" dirty="0">
                <a:solidFill>
                  <a:srgbClr val="312D2A"/>
                </a:solidFill>
                <a:cs typeface="Verdana"/>
              </a:rPr>
              <a:t>c</a:t>
            </a:r>
            <a:r>
              <a:rPr sz="2400" i="1" spc="-65" dirty="0">
                <a:solidFill>
                  <a:srgbClr val="312D2A"/>
                </a:solidFill>
                <a:cs typeface="Verdana"/>
              </a:rPr>
              <a:t>a</a:t>
            </a:r>
            <a:r>
              <a:rPr sz="2400" i="1" spc="-15" dirty="0">
                <a:solidFill>
                  <a:srgbClr val="312D2A"/>
                </a:solidFill>
                <a:cs typeface="Verdana"/>
              </a:rPr>
              <a:t>l</a:t>
            </a:r>
            <a:r>
              <a:rPr sz="2400" i="1" spc="-65" dirty="0">
                <a:solidFill>
                  <a:srgbClr val="312D2A"/>
                </a:solidFill>
                <a:cs typeface="Verdana"/>
              </a:rPr>
              <a:t>l</a:t>
            </a:r>
            <a:r>
              <a:rPr sz="2400" i="1" spc="-100" dirty="0">
                <a:solidFill>
                  <a:srgbClr val="312D2A"/>
                </a:solidFill>
                <a:cs typeface="Verdana"/>
              </a:rPr>
              <a:t>s</a:t>
            </a:r>
            <a:endParaRPr sz="2400" dirty="0">
              <a:cs typeface="Verdana"/>
            </a:endParaRPr>
          </a:p>
        </p:txBody>
      </p:sp>
      <p:sp>
        <p:nvSpPr>
          <p:cNvPr id="16" name="object 17">
            <a:extLst>
              <a:ext uri="{FF2B5EF4-FFF2-40B4-BE49-F238E27FC236}">
                <a16:creationId xmlns:a16="http://schemas.microsoft.com/office/drawing/2014/main" id="{3E78C72E-9AAA-49B1-9A92-919144C66A97}"/>
              </a:ext>
            </a:extLst>
          </p:cNvPr>
          <p:cNvSpPr txBox="1"/>
          <p:nvPr/>
        </p:nvSpPr>
        <p:spPr>
          <a:xfrm>
            <a:off x="12234388" y="8760013"/>
            <a:ext cx="3291374" cy="814182"/>
          </a:xfrm>
          <a:prstGeom prst="rect">
            <a:avLst/>
          </a:prstGeom>
          <a:solidFill>
            <a:schemeClr val="accent5">
              <a:lumMod val="75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vert="horz" wrap="square" lIns="0" tIns="118110" rIns="0" bIns="0" rtlCol="0">
            <a:spAutoFit/>
          </a:bodyPr>
          <a:lstStyle/>
          <a:p>
            <a:pPr marL="231775" algn="ctr">
              <a:spcBef>
                <a:spcPts val="930"/>
              </a:spcBef>
            </a:pPr>
            <a:r>
              <a:rPr sz="3200" b="1" spc="45" dirty="0">
                <a:solidFill>
                  <a:srgbClr val="FFFFFF"/>
                </a:solidFill>
                <a:cs typeface="Trebuchet MS"/>
              </a:rPr>
              <a:t>Database</a:t>
            </a:r>
            <a:r>
              <a:rPr sz="3200" b="1" spc="-125" dirty="0">
                <a:solidFill>
                  <a:srgbClr val="FFFFFF"/>
                </a:solidFill>
                <a:cs typeface="Trebuchet MS"/>
              </a:rPr>
              <a:t> </a:t>
            </a:r>
            <a:r>
              <a:rPr sz="3200" b="1" spc="-5" dirty="0">
                <a:solidFill>
                  <a:srgbClr val="FFFFFF"/>
                </a:solidFill>
                <a:cs typeface="Trebuchet MS"/>
              </a:rPr>
              <a:t>Tier</a:t>
            </a:r>
            <a:endParaRPr sz="3200">
              <a:cs typeface="Trebuchet MS"/>
            </a:endParaRPr>
          </a:p>
        </p:txBody>
      </p:sp>
      <p:sp>
        <p:nvSpPr>
          <p:cNvPr id="17" name="object 18">
            <a:extLst>
              <a:ext uri="{FF2B5EF4-FFF2-40B4-BE49-F238E27FC236}">
                <a16:creationId xmlns:a16="http://schemas.microsoft.com/office/drawing/2014/main" id="{900C7EA6-E448-4B45-BF3D-2BADF9F5B14D}"/>
              </a:ext>
            </a:extLst>
          </p:cNvPr>
          <p:cNvSpPr txBox="1"/>
          <p:nvPr/>
        </p:nvSpPr>
        <p:spPr>
          <a:xfrm>
            <a:off x="6207598" y="8760013"/>
            <a:ext cx="3291374" cy="814182"/>
          </a:xfrm>
          <a:prstGeom prst="rect">
            <a:avLst/>
          </a:prstGeom>
          <a:solidFill>
            <a:schemeClr val="accent5">
              <a:lumMod val="75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vert="horz" wrap="square" lIns="0" tIns="118110" rIns="0" bIns="0" rtlCol="0">
            <a:spAutoFit/>
          </a:bodyPr>
          <a:lstStyle/>
          <a:p>
            <a:pPr marL="530225" algn="ctr">
              <a:spcBef>
                <a:spcPts val="930"/>
              </a:spcBef>
            </a:pPr>
            <a:r>
              <a:rPr sz="3200" b="1" spc="120" dirty="0">
                <a:solidFill>
                  <a:srgbClr val="FFFFFF"/>
                </a:solidFill>
                <a:cs typeface="Trebuchet MS"/>
              </a:rPr>
              <a:t>Mid</a:t>
            </a:r>
            <a:r>
              <a:rPr sz="3200" b="1" spc="-135" dirty="0">
                <a:solidFill>
                  <a:srgbClr val="FFFFFF"/>
                </a:solidFill>
                <a:cs typeface="Trebuchet MS"/>
              </a:rPr>
              <a:t> </a:t>
            </a:r>
            <a:r>
              <a:rPr sz="3200" b="1" spc="-5" dirty="0">
                <a:solidFill>
                  <a:srgbClr val="FFFFFF"/>
                </a:solidFill>
                <a:cs typeface="Trebuchet MS"/>
              </a:rPr>
              <a:t>Tier</a:t>
            </a:r>
            <a:endParaRPr sz="3200">
              <a:cs typeface="Trebuchet MS"/>
            </a:endParaRPr>
          </a:p>
        </p:txBody>
      </p:sp>
      <p:sp>
        <p:nvSpPr>
          <p:cNvPr id="18" name="object 19">
            <a:extLst>
              <a:ext uri="{FF2B5EF4-FFF2-40B4-BE49-F238E27FC236}">
                <a16:creationId xmlns:a16="http://schemas.microsoft.com/office/drawing/2014/main" id="{BD6E0A03-5F03-43E3-A882-208440257067}"/>
              </a:ext>
            </a:extLst>
          </p:cNvPr>
          <p:cNvSpPr txBox="1"/>
          <p:nvPr/>
        </p:nvSpPr>
        <p:spPr>
          <a:xfrm>
            <a:off x="1020335" y="8760013"/>
            <a:ext cx="3291374" cy="814182"/>
          </a:xfrm>
          <a:prstGeom prst="rect">
            <a:avLst/>
          </a:prstGeom>
          <a:solidFill>
            <a:schemeClr val="accent5">
              <a:lumMod val="75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vert="horz" wrap="square" lIns="0" tIns="118110" rIns="0" bIns="0" rtlCol="0">
            <a:spAutoFit/>
          </a:bodyPr>
          <a:lstStyle/>
          <a:p>
            <a:pPr marL="542290" algn="ctr">
              <a:spcBef>
                <a:spcPts val="930"/>
              </a:spcBef>
            </a:pPr>
            <a:r>
              <a:rPr sz="3200" b="1" spc="15" dirty="0">
                <a:solidFill>
                  <a:srgbClr val="FFFFFF"/>
                </a:solidFill>
                <a:cs typeface="Trebuchet MS"/>
              </a:rPr>
              <a:t>Browser</a:t>
            </a:r>
            <a:endParaRPr sz="3200">
              <a:cs typeface="Trebuchet MS"/>
            </a:endParaRPr>
          </a:p>
        </p:txBody>
      </p:sp>
      <p:pic>
        <p:nvPicPr>
          <p:cNvPr id="20" name="object 4">
            <a:extLst>
              <a:ext uri="{FF2B5EF4-FFF2-40B4-BE49-F238E27FC236}">
                <a16:creationId xmlns:a16="http://schemas.microsoft.com/office/drawing/2014/main" id="{65ADDE23-86EE-4F99-A2E1-97BC42D41558}"/>
              </a:ext>
            </a:extLst>
          </p:cNvPr>
          <p:cNvPicPr/>
          <p:nvPr/>
        </p:nvPicPr>
        <p:blipFill>
          <a:blip r:embed="rId4" cstate="print"/>
          <a:stretch>
            <a:fillRect/>
          </a:stretch>
        </p:blipFill>
        <p:spPr>
          <a:xfrm>
            <a:off x="12129738" y="3159915"/>
            <a:ext cx="2834639" cy="283464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8753620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24D7726-BA22-4F03-A178-71590C41294A}"/>
              </a:ext>
            </a:extLst>
          </p:cNvPr>
          <p:cNvSpPr>
            <a:spLocks noGrp="1"/>
          </p:cNvSpPr>
          <p:nvPr>
            <p:ph type="sldNum" sz="quarter" idx="11"/>
          </p:nvPr>
        </p:nvSpPr>
        <p:spPr/>
        <p:txBody>
          <a:bodyPr/>
          <a:lstStyle/>
          <a:p>
            <a:fld id="{CFF4B978-1D82-7745-80C5-DBABA6B131D3}" type="slidenum">
              <a:rPr lang="en-US" smtClean="0"/>
              <a:pPr/>
              <a:t>11</a:t>
            </a:fld>
            <a:endParaRPr lang="en-US"/>
          </a:p>
        </p:txBody>
      </p:sp>
      <p:sp>
        <p:nvSpPr>
          <p:cNvPr id="3" name="Title 2">
            <a:extLst>
              <a:ext uri="{FF2B5EF4-FFF2-40B4-BE49-F238E27FC236}">
                <a16:creationId xmlns:a16="http://schemas.microsoft.com/office/drawing/2014/main" id="{F33C0B77-4720-46C0-A0C4-A8CAD4B89A12}"/>
              </a:ext>
            </a:extLst>
          </p:cNvPr>
          <p:cNvSpPr>
            <a:spLocks noGrp="1"/>
          </p:cNvSpPr>
          <p:nvPr>
            <p:ph type="title"/>
          </p:nvPr>
        </p:nvSpPr>
        <p:spPr/>
        <p:txBody>
          <a:bodyPr/>
          <a:lstStyle/>
          <a:p>
            <a:r>
              <a:rPr lang="en-US" dirty="0"/>
              <a:t>APEX Data Sources</a:t>
            </a:r>
            <a:endParaRPr lang="en-IN" dirty="0"/>
          </a:p>
        </p:txBody>
      </p:sp>
      <p:pic>
        <p:nvPicPr>
          <p:cNvPr id="5" name="Picture 4">
            <a:extLst>
              <a:ext uri="{FF2B5EF4-FFF2-40B4-BE49-F238E27FC236}">
                <a16:creationId xmlns:a16="http://schemas.microsoft.com/office/drawing/2014/main" id="{64082FB6-AC0B-4FC6-A4BC-5E95FAD8980D}"/>
              </a:ext>
            </a:extLst>
          </p:cNvPr>
          <p:cNvPicPr>
            <a:picLocks noChangeAspect="1"/>
          </p:cNvPicPr>
          <p:nvPr/>
        </p:nvPicPr>
        <p:blipFill>
          <a:blip r:embed="rId2"/>
          <a:stretch>
            <a:fillRect/>
          </a:stretch>
        </p:blipFill>
        <p:spPr>
          <a:xfrm>
            <a:off x="791634" y="2724402"/>
            <a:ext cx="18547184" cy="8267195"/>
          </a:xfrm>
          <a:prstGeom prst="rect">
            <a:avLst/>
          </a:prstGeom>
        </p:spPr>
      </p:pic>
    </p:spTree>
    <p:extLst>
      <p:ext uri="{BB962C8B-B14F-4D97-AF65-F5344CB8AC3E}">
        <p14:creationId xmlns:p14="http://schemas.microsoft.com/office/powerpoint/2010/main" val="38655865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F04AA78-D99C-4E5C-8BF4-ADE8BA5EDBF7}"/>
              </a:ext>
            </a:extLst>
          </p:cNvPr>
          <p:cNvSpPr>
            <a:spLocks noGrp="1"/>
          </p:cNvSpPr>
          <p:nvPr>
            <p:ph type="sldNum" sz="quarter" idx="11"/>
          </p:nvPr>
        </p:nvSpPr>
        <p:spPr/>
        <p:txBody>
          <a:bodyPr/>
          <a:lstStyle/>
          <a:p>
            <a:fld id="{CFF4B978-1D82-7745-80C5-DBABA6B131D3}" type="slidenum">
              <a:rPr lang="en-US" smtClean="0"/>
              <a:pPr/>
              <a:t>12</a:t>
            </a:fld>
            <a:endParaRPr lang="en-US"/>
          </a:p>
        </p:txBody>
      </p:sp>
      <p:sp>
        <p:nvSpPr>
          <p:cNvPr id="3" name="Title 2">
            <a:extLst>
              <a:ext uri="{FF2B5EF4-FFF2-40B4-BE49-F238E27FC236}">
                <a16:creationId xmlns:a16="http://schemas.microsoft.com/office/drawing/2014/main" id="{9AB60A09-5535-4423-8DA9-5A462E8A56D2}"/>
              </a:ext>
            </a:extLst>
          </p:cNvPr>
          <p:cNvSpPr>
            <a:spLocks noGrp="1"/>
          </p:cNvSpPr>
          <p:nvPr>
            <p:ph type="title"/>
          </p:nvPr>
        </p:nvSpPr>
        <p:spPr/>
        <p:txBody>
          <a:bodyPr/>
          <a:lstStyle/>
          <a:p>
            <a:r>
              <a:rPr lang="en-US" dirty="0"/>
              <a:t>Single Database Instance / Multiple Workspaces</a:t>
            </a:r>
            <a:endParaRPr lang="en-IN" dirty="0"/>
          </a:p>
        </p:txBody>
      </p:sp>
      <p:sp>
        <p:nvSpPr>
          <p:cNvPr id="5" name="object 3">
            <a:extLst>
              <a:ext uri="{FF2B5EF4-FFF2-40B4-BE49-F238E27FC236}">
                <a16:creationId xmlns:a16="http://schemas.microsoft.com/office/drawing/2014/main" id="{9F29BF72-9DCA-4D23-976B-ADB905290C11}"/>
              </a:ext>
            </a:extLst>
          </p:cNvPr>
          <p:cNvSpPr txBox="1"/>
          <p:nvPr/>
        </p:nvSpPr>
        <p:spPr>
          <a:xfrm>
            <a:off x="10690969" y="3088431"/>
            <a:ext cx="8064507" cy="6076022"/>
          </a:xfrm>
          <a:prstGeom prst="rect">
            <a:avLst/>
          </a:prstGeom>
        </p:spPr>
        <p:txBody>
          <a:bodyPr vert="horz" wrap="square" lIns="0" tIns="43180" rIns="0" bIns="0" rtlCol="0">
            <a:spAutoFit/>
          </a:bodyPr>
          <a:lstStyle/>
          <a:p>
            <a:pPr marL="229870" marR="1090930" indent="-217804" algn="just">
              <a:spcBef>
                <a:spcPts val="340"/>
              </a:spcBef>
              <a:buFont typeface="Arial MT"/>
              <a:buChar char="•"/>
              <a:tabLst>
                <a:tab pos="229870" algn="l"/>
                <a:tab pos="230504" algn="l"/>
              </a:tabLst>
            </a:pPr>
            <a:r>
              <a:rPr sz="2400" spc="25" dirty="0">
                <a:solidFill>
                  <a:srgbClr val="312D2A"/>
                </a:solidFill>
                <a:cs typeface="Trebuchet MS"/>
              </a:rPr>
              <a:t>Workspaces</a:t>
            </a:r>
            <a:r>
              <a:rPr sz="2400" spc="-95" dirty="0">
                <a:solidFill>
                  <a:srgbClr val="312D2A"/>
                </a:solidFill>
                <a:cs typeface="Trebuchet MS"/>
              </a:rPr>
              <a:t> </a:t>
            </a:r>
            <a:r>
              <a:rPr sz="2400" spc="50" dirty="0">
                <a:solidFill>
                  <a:srgbClr val="312D2A"/>
                </a:solidFill>
                <a:cs typeface="Trebuchet MS"/>
              </a:rPr>
              <a:t>used</a:t>
            </a:r>
            <a:r>
              <a:rPr sz="2400" spc="-85" dirty="0">
                <a:solidFill>
                  <a:srgbClr val="312D2A"/>
                </a:solidFill>
                <a:cs typeface="Trebuchet MS"/>
              </a:rPr>
              <a:t> </a:t>
            </a:r>
            <a:r>
              <a:rPr sz="2400" spc="-25" dirty="0">
                <a:solidFill>
                  <a:srgbClr val="312D2A"/>
                </a:solidFill>
                <a:cs typeface="Trebuchet MS"/>
              </a:rPr>
              <a:t>to</a:t>
            </a:r>
            <a:r>
              <a:rPr sz="2400" spc="-95" dirty="0">
                <a:solidFill>
                  <a:srgbClr val="312D2A"/>
                </a:solidFill>
                <a:cs typeface="Trebuchet MS"/>
              </a:rPr>
              <a:t> </a:t>
            </a:r>
            <a:r>
              <a:rPr sz="2400" spc="-5" dirty="0">
                <a:solidFill>
                  <a:srgbClr val="312D2A"/>
                </a:solidFill>
                <a:cs typeface="Trebuchet MS"/>
              </a:rPr>
              <a:t>define</a:t>
            </a:r>
            <a:r>
              <a:rPr sz="2400" spc="-95" dirty="0">
                <a:solidFill>
                  <a:srgbClr val="312D2A"/>
                </a:solidFill>
                <a:cs typeface="Trebuchet MS"/>
              </a:rPr>
              <a:t> </a:t>
            </a:r>
            <a:r>
              <a:rPr sz="2400" spc="-10" dirty="0">
                <a:solidFill>
                  <a:srgbClr val="312D2A"/>
                </a:solidFill>
                <a:cs typeface="Trebuchet MS"/>
              </a:rPr>
              <a:t>application </a:t>
            </a:r>
            <a:r>
              <a:rPr sz="2400" spc="-465" dirty="0">
                <a:solidFill>
                  <a:srgbClr val="312D2A"/>
                </a:solidFill>
                <a:cs typeface="Trebuchet MS"/>
              </a:rPr>
              <a:t> </a:t>
            </a:r>
            <a:r>
              <a:rPr sz="2400" spc="15" dirty="0">
                <a:solidFill>
                  <a:srgbClr val="312D2A"/>
                </a:solidFill>
                <a:cs typeface="Trebuchet MS"/>
              </a:rPr>
              <a:t>definitions/schemas</a:t>
            </a:r>
            <a:r>
              <a:rPr sz="2400" spc="-95" dirty="0">
                <a:solidFill>
                  <a:srgbClr val="312D2A"/>
                </a:solidFill>
                <a:cs typeface="Trebuchet MS"/>
              </a:rPr>
              <a:t> </a:t>
            </a:r>
            <a:r>
              <a:rPr sz="2400" spc="20" dirty="0">
                <a:solidFill>
                  <a:srgbClr val="312D2A"/>
                </a:solidFill>
                <a:cs typeface="Trebuchet MS"/>
              </a:rPr>
              <a:t>hold</a:t>
            </a:r>
            <a:r>
              <a:rPr sz="2400" spc="-95" dirty="0">
                <a:solidFill>
                  <a:srgbClr val="312D2A"/>
                </a:solidFill>
                <a:cs typeface="Trebuchet MS"/>
              </a:rPr>
              <a:t> </a:t>
            </a:r>
            <a:r>
              <a:rPr sz="2400" spc="-5" dirty="0">
                <a:solidFill>
                  <a:srgbClr val="312D2A"/>
                </a:solidFill>
                <a:cs typeface="Trebuchet MS"/>
              </a:rPr>
              <a:t>data</a:t>
            </a:r>
            <a:endParaRPr sz="2400" dirty="0">
              <a:cs typeface="Trebuchet MS"/>
            </a:endParaRPr>
          </a:p>
          <a:p>
            <a:pPr algn="just">
              <a:spcBef>
                <a:spcPts val="45"/>
              </a:spcBef>
              <a:buClr>
                <a:srgbClr val="312D2A"/>
              </a:buClr>
              <a:buFont typeface="Arial MT"/>
              <a:buChar char="•"/>
            </a:pPr>
            <a:endParaRPr sz="3200" dirty="0">
              <a:cs typeface="Trebuchet MS"/>
            </a:endParaRPr>
          </a:p>
          <a:p>
            <a:pPr marL="229870" marR="120014" indent="-217804" algn="just">
              <a:buFont typeface="Arial MT"/>
              <a:buChar char="•"/>
              <a:tabLst>
                <a:tab pos="229870" algn="l"/>
                <a:tab pos="230504" algn="l"/>
              </a:tabLst>
            </a:pPr>
            <a:r>
              <a:rPr sz="2400" spc="50" dirty="0">
                <a:solidFill>
                  <a:srgbClr val="312D2A"/>
                </a:solidFill>
                <a:cs typeface="Trebuchet MS"/>
              </a:rPr>
              <a:t>Many-to-many</a:t>
            </a:r>
            <a:r>
              <a:rPr sz="2400" spc="-80" dirty="0">
                <a:solidFill>
                  <a:srgbClr val="312D2A"/>
                </a:solidFill>
                <a:cs typeface="Trebuchet MS"/>
              </a:rPr>
              <a:t> </a:t>
            </a:r>
            <a:r>
              <a:rPr sz="2400" spc="-5" dirty="0">
                <a:solidFill>
                  <a:srgbClr val="312D2A"/>
                </a:solidFill>
                <a:cs typeface="Trebuchet MS"/>
              </a:rPr>
              <a:t>relationship</a:t>
            </a:r>
            <a:r>
              <a:rPr sz="2400" spc="-75" dirty="0">
                <a:solidFill>
                  <a:srgbClr val="312D2A"/>
                </a:solidFill>
                <a:cs typeface="Trebuchet MS"/>
              </a:rPr>
              <a:t> </a:t>
            </a:r>
            <a:r>
              <a:rPr sz="2400" spc="-5" dirty="0">
                <a:solidFill>
                  <a:srgbClr val="312D2A"/>
                </a:solidFill>
                <a:cs typeface="Trebuchet MS"/>
              </a:rPr>
              <a:t>between</a:t>
            </a:r>
            <a:r>
              <a:rPr sz="2400" spc="-90" dirty="0">
                <a:solidFill>
                  <a:srgbClr val="312D2A"/>
                </a:solidFill>
                <a:cs typeface="Trebuchet MS"/>
              </a:rPr>
              <a:t> </a:t>
            </a:r>
            <a:r>
              <a:rPr sz="2400" spc="25" dirty="0">
                <a:solidFill>
                  <a:srgbClr val="312D2A"/>
                </a:solidFill>
                <a:cs typeface="Trebuchet MS"/>
              </a:rPr>
              <a:t>Workspaces </a:t>
            </a:r>
            <a:r>
              <a:rPr sz="2400" spc="-470" dirty="0">
                <a:solidFill>
                  <a:srgbClr val="312D2A"/>
                </a:solidFill>
                <a:cs typeface="Trebuchet MS"/>
              </a:rPr>
              <a:t> </a:t>
            </a:r>
            <a:r>
              <a:rPr sz="2400" spc="40" dirty="0">
                <a:solidFill>
                  <a:srgbClr val="312D2A"/>
                </a:solidFill>
                <a:cs typeface="Trebuchet MS"/>
              </a:rPr>
              <a:t>and</a:t>
            </a:r>
            <a:r>
              <a:rPr sz="2400" spc="-95" dirty="0">
                <a:solidFill>
                  <a:srgbClr val="312D2A"/>
                </a:solidFill>
                <a:cs typeface="Trebuchet MS"/>
              </a:rPr>
              <a:t> </a:t>
            </a:r>
            <a:r>
              <a:rPr sz="2400" spc="50" dirty="0">
                <a:solidFill>
                  <a:srgbClr val="312D2A"/>
                </a:solidFill>
                <a:cs typeface="Trebuchet MS"/>
              </a:rPr>
              <a:t>Schemas</a:t>
            </a:r>
            <a:endParaRPr sz="2400" dirty="0">
              <a:cs typeface="Trebuchet MS"/>
            </a:endParaRPr>
          </a:p>
          <a:p>
            <a:pPr algn="just">
              <a:spcBef>
                <a:spcPts val="45"/>
              </a:spcBef>
              <a:buClr>
                <a:srgbClr val="312D2A"/>
              </a:buClr>
              <a:buFont typeface="Arial MT"/>
              <a:buChar char="•"/>
            </a:pPr>
            <a:endParaRPr sz="3200" dirty="0">
              <a:cs typeface="Trebuchet MS"/>
            </a:endParaRPr>
          </a:p>
          <a:p>
            <a:pPr marL="229870" marR="62865" indent="-217804" algn="just">
              <a:buFont typeface="Arial MT"/>
              <a:buChar char="•"/>
              <a:tabLst>
                <a:tab pos="229870" algn="l"/>
                <a:tab pos="230504" algn="l"/>
              </a:tabLst>
            </a:pPr>
            <a:r>
              <a:rPr sz="2400" spc="10" dirty="0">
                <a:solidFill>
                  <a:srgbClr val="312D2A"/>
                </a:solidFill>
                <a:cs typeface="Trebuchet MS"/>
              </a:rPr>
              <a:t>I</a:t>
            </a:r>
            <a:r>
              <a:rPr sz="2400" spc="15" dirty="0">
                <a:solidFill>
                  <a:srgbClr val="312D2A"/>
                </a:solidFill>
                <a:cs typeface="Trebuchet MS"/>
              </a:rPr>
              <a:t>n</a:t>
            </a:r>
            <a:r>
              <a:rPr sz="2400" spc="114" dirty="0">
                <a:solidFill>
                  <a:srgbClr val="312D2A"/>
                </a:solidFill>
                <a:cs typeface="Trebuchet MS"/>
              </a:rPr>
              <a:t>s</a:t>
            </a:r>
            <a:r>
              <a:rPr sz="2400" spc="-85" dirty="0">
                <a:solidFill>
                  <a:srgbClr val="312D2A"/>
                </a:solidFill>
                <a:cs typeface="Trebuchet MS"/>
              </a:rPr>
              <a:t>t</a:t>
            </a:r>
            <a:r>
              <a:rPr sz="2400" spc="5" dirty="0">
                <a:solidFill>
                  <a:srgbClr val="312D2A"/>
                </a:solidFill>
                <a:cs typeface="Trebuchet MS"/>
              </a:rPr>
              <a:t>a</a:t>
            </a:r>
            <a:r>
              <a:rPr sz="2400" spc="70" dirty="0">
                <a:solidFill>
                  <a:srgbClr val="312D2A"/>
                </a:solidFill>
                <a:cs typeface="Trebuchet MS"/>
              </a:rPr>
              <a:t>n</a:t>
            </a:r>
            <a:r>
              <a:rPr sz="2400" spc="-35" dirty="0">
                <a:solidFill>
                  <a:srgbClr val="312D2A"/>
                </a:solidFill>
                <a:cs typeface="Trebuchet MS"/>
              </a:rPr>
              <a:t>c</a:t>
            </a:r>
            <a:r>
              <a:rPr sz="2400" spc="-20" dirty="0">
                <a:solidFill>
                  <a:srgbClr val="312D2A"/>
                </a:solidFill>
                <a:cs typeface="Trebuchet MS"/>
              </a:rPr>
              <a:t>e</a:t>
            </a:r>
            <a:r>
              <a:rPr sz="2400" spc="-100" dirty="0">
                <a:solidFill>
                  <a:srgbClr val="312D2A"/>
                </a:solidFill>
                <a:cs typeface="Trebuchet MS"/>
              </a:rPr>
              <a:t> </a:t>
            </a:r>
            <a:r>
              <a:rPr sz="2400" spc="125" dirty="0">
                <a:solidFill>
                  <a:srgbClr val="312D2A"/>
                </a:solidFill>
                <a:cs typeface="Trebuchet MS"/>
              </a:rPr>
              <a:t>A</a:t>
            </a:r>
            <a:r>
              <a:rPr sz="2400" spc="55" dirty="0">
                <a:solidFill>
                  <a:srgbClr val="312D2A"/>
                </a:solidFill>
                <a:cs typeface="Trebuchet MS"/>
              </a:rPr>
              <a:t>d</a:t>
            </a:r>
            <a:r>
              <a:rPr sz="2400" spc="25" dirty="0">
                <a:solidFill>
                  <a:srgbClr val="312D2A"/>
                </a:solidFill>
                <a:cs typeface="Trebuchet MS"/>
              </a:rPr>
              <a:t>mi</a:t>
            </a:r>
            <a:r>
              <a:rPr sz="2400" spc="70" dirty="0">
                <a:solidFill>
                  <a:srgbClr val="312D2A"/>
                </a:solidFill>
                <a:cs typeface="Trebuchet MS"/>
              </a:rPr>
              <a:t>n</a:t>
            </a:r>
            <a:r>
              <a:rPr sz="2400" spc="-60" dirty="0">
                <a:solidFill>
                  <a:srgbClr val="312D2A"/>
                </a:solidFill>
                <a:cs typeface="Trebuchet MS"/>
              </a:rPr>
              <a:t>i</a:t>
            </a:r>
            <a:r>
              <a:rPr sz="2400" spc="114" dirty="0">
                <a:solidFill>
                  <a:srgbClr val="312D2A"/>
                </a:solidFill>
                <a:cs typeface="Trebuchet MS"/>
              </a:rPr>
              <a:t>s</a:t>
            </a:r>
            <a:r>
              <a:rPr sz="2400" spc="-100" dirty="0">
                <a:solidFill>
                  <a:srgbClr val="312D2A"/>
                </a:solidFill>
                <a:cs typeface="Trebuchet MS"/>
              </a:rPr>
              <a:t>t</a:t>
            </a:r>
            <a:r>
              <a:rPr sz="2400" spc="-70" dirty="0">
                <a:solidFill>
                  <a:srgbClr val="312D2A"/>
                </a:solidFill>
                <a:cs typeface="Trebuchet MS"/>
              </a:rPr>
              <a:t>r</a:t>
            </a:r>
            <a:r>
              <a:rPr sz="2400" spc="5" dirty="0">
                <a:solidFill>
                  <a:srgbClr val="312D2A"/>
                </a:solidFill>
                <a:cs typeface="Trebuchet MS"/>
              </a:rPr>
              <a:t>a</a:t>
            </a:r>
            <a:r>
              <a:rPr sz="2400" spc="-114" dirty="0">
                <a:solidFill>
                  <a:srgbClr val="312D2A"/>
                </a:solidFill>
                <a:cs typeface="Trebuchet MS"/>
              </a:rPr>
              <a:t>t</a:t>
            </a:r>
            <a:r>
              <a:rPr sz="2400" spc="60" dirty="0">
                <a:solidFill>
                  <a:srgbClr val="312D2A"/>
                </a:solidFill>
                <a:cs typeface="Trebuchet MS"/>
              </a:rPr>
              <a:t>o</a:t>
            </a:r>
            <a:r>
              <a:rPr sz="2400" spc="-40" dirty="0">
                <a:solidFill>
                  <a:srgbClr val="312D2A"/>
                </a:solidFill>
                <a:cs typeface="Trebuchet MS"/>
              </a:rPr>
              <a:t>r</a:t>
            </a:r>
            <a:r>
              <a:rPr sz="2400" spc="95" dirty="0">
                <a:solidFill>
                  <a:srgbClr val="312D2A"/>
                </a:solidFill>
                <a:cs typeface="Trebuchet MS"/>
              </a:rPr>
              <a:t>s</a:t>
            </a:r>
            <a:r>
              <a:rPr sz="2400" spc="-95" dirty="0">
                <a:solidFill>
                  <a:srgbClr val="312D2A"/>
                </a:solidFill>
                <a:cs typeface="Trebuchet MS"/>
              </a:rPr>
              <a:t> </a:t>
            </a:r>
            <a:r>
              <a:rPr sz="2400" spc="120" dirty="0">
                <a:solidFill>
                  <a:srgbClr val="312D2A"/>
                </a:solidFill>
                <a:cs typeface="Trebuchet MS"/>
              </a:rPr>
              <a:t>m</a:t>
            </a:r>
            <a:r>
              <a:rPr sz="2400" spc="5" dirty="0">
                <a:solidFill>
                  <a:srgbClr val="312D2A"/>
                </a:solidFill>
                <a:cs typeface="Trebuchet MS"/>
              </a:rPr>
              <a:t>a</a:t>
            </a:r>
            <a:r>
              <a:rPr sz="2400" spc="70" dirty="0">
                <a:solidFill>
                  <a:srgbClr val="312D2A"/>
                </a:solidFill>
                <a:cs typeface="Trebuchet MS"/>
              </a:rPr>
              <a:t>n</a:t>
            </a:r>
            <a:r>
              <a:rPr sz="2400" spc="5" dirty="0">
                <a:solidFill>
                  <a:srgbClr val="312D2A"/>
                </a:solidFill>
                <a:cs typeface="Trebuchet MS"/>
              </a:rPr>
              <a:t>a</a:t>
            </a:r>
            <a:r>
              <a:rPr sz="2400" spc="114" dirty="0">
                <a:solidFill>
                  <a:srgbClr val="312D2A"/>
                </a:solidFill>
                <a:cs typeface="Trebuchet MS"/>
              </a:rPr>
              <a:t>g</a:t>
            </a:r>
            <a:r>
              <a:rPr sz="2400" spc="-20" dirty="0">
                <a:solidFill>
                  <a:srgbClr val="312D2A"/>
                </a:solidFill>
                <a:cs typeface="Trebuchet MS"/>
              </a:rPr>
              <a:t>e</a:t>
            </a:r>
            <a:r>
              <a:rPr sz="2400" spc="-100" dirty="0">
                <a:solidFill>
                  <a:srgbClr val="312D2A"/>
                </a:solidFill>
                <a:cs typeface="Trebuchet MS"/>
              </a:rPr>
              <a:t> t</a:t>
            </a:r>
            <a:r>
              <a:rPr sz="2400" spc="70" dirty="0">
                <a:solidFill>
                  <a:srgbClr val="312D2A"/>
                </a:solidFill>
                <a:cs typeface="Trebuchet MS"/>
              </a:rPr>
              <a:t>h</a:t>
            </a:r>
            <a:r>
              <a:rPr sz="2400" spc="-20" dirty="0">
                <a:solidFill>
                  <a:srgbClr val="312D2A"/>
                </a:solidFill>
                <a:cs typeface="Trebuchet MS"/>
              </a:rPr>
              <a:t>e</a:t>
            </a:r>
            <a:r>
              <a:rPr sz="2400" spc="-100" dirty="0">
                <a:solidFill>
                  <a:srgbClr val="312D2A"/>
                </a:solidFill>
                <a:cs typeface="Trebuchet MS"/>
              </a:rPr>
              <a:t> </a:t>
            </a:r>
            <a:r>
              <a:rPr sz="2400" spc="-25" dirty="0">
                <a:solidFill>
                  <a:srgbClr val="312D2A"/>
                </a:solidFill>
                <a:cs typeface="Trebuchet MS"/>
              </a:rPr>
              <a:t>e</a:t>
            </a:r>
            <a:r>
              <a:rPr sz="2400" spc="25" dirty="0">
                <a:solidFill>
                  <a:srgbClr val="312D2A"/>
                </a:solidFill>
                <a:cs typeface="Trebuchet MS"/>
              </a:rPr>
              <a:t>n</a:t>
            </a:r>
            <a:r>
              <a:rPr sz="2400" spc="70" dirty="0">
                <a:solidFill>
                  <a:srgbClr val="312D2A"/>
                </a:solidFill>
                <a:cs typeface="Trebuchet MS"/>
              </a:rPr>
              <a:t>v</a:t>
            </a:r>
            <a:r>
              <a:rPr sz="2400" spc="-60" dirty="0">
                <a:solidFill>
                  <a:srgbClr val="312D2A"/>
                </a:solidFill>
                <a:cs typeface="Trebuchet MS"/>
              </a:rPr>
              <a:t>i</a:t>
            </a:r>
            <a:r>
              <a:rPr sz="2400" spc="-70" dirty="0">
                <a:solidFill>
                  <a:srgbClr val="312D2A"/>
                </a:solidFill>
                <a:cs typeface="Trebuchet MS"/>
              </a:rPr>
              <a:t>r</a:t>
            </a:r>
            <a:r>
              <a:rPr sz="2400" spc="60" dirty="0">
                <a:solidFill>
                  <a:srgbClr val="312D2A"/>
                </a:solidFill>
                <a:cs typeface="Trebuchet MS"/>
              </a:rPr>
              <a:t>o</a:t>
            </a:r>
            <a:r>
              <a:rPr sz="2400" spc="70" dirty="0">
                <a:solidFill>
                  <a:srgbClr val="312D2A"/>
                </a:solidFill>
                <a:cs typeface="Trebuchet MS"/>
              </a:rPr>
              <a:t>n</a:t>
            </a:r>
            <a:r>
              <a:rPr sz="2400" spc="55" dirty="0">
                <a:solidFill>
                  <a:srgbClr val="312D2A"/>
                </a:solidFill>
                <a:cs typeface="Trebuchet MS"/>
              </a:rPr>
              <a:t>m</a:t>
            </a:r>
            <a:r>
              <a:rPr sz="2400" spc="30" dirty="0">
                <a:solidFill>
                  <a:srgbClr val="312D2A"/>
                </a:solidFill>
                <a:cs typeface="Trebuchet MS"/>
              </a:rPr>
              <a:t>e</a:t>
            </a:r>
            <a:r>
              <a:rPr sz="2400" spc="70" dirty="0">
                <a:solidFill>
                  <a:srgbClr val="312D2A"/>
                </a:solidFill>
                <a:cs typeface="Trebuchet MS"/>
              </a:rPr>
              <a:t>n</a:t>
            </a:r>
            <a:r>
              <a:rPr sz="2400" spc="-80" dirty="0">
                <a:solidFill>
                  <a:srgbClr val="312D2A"/>
                </a:solidFill>
                <a:cs typeface="Trebuchet MS"/>
              </a:rPr>
              <a:t>t  </a:t>
            </a:r>
            <a:r>
              <a:rPr sz="2400" spc="40" dirty="0">
                <a:solidFill>
                  <a:srgbClr val="312D2A"/>
                </a:solidFill>
                <a:cs typeface="Trebuchet MS"/>
              </a:rPr>
              <a:t>and</a:t>
            </a:r>
            <a:r>
              <a:rPr sz="2400" spc="-95" dirty="0">
                <a:solidFill>
                  <a:srgbClr val="312D2A"/>
                </a:solidFill>
                <a:cs typeface="Trebuchet MS"/>
              </a:rPr>
              <a:t> </a:t>
            </a:r>
            <a:r>
              <a:rPr sz="2400" spc="40" dirty="0">
                <a:solidFill>
                  <a:srgbClr val="312D2A"/>
                </a:solidFill>
                <a:cs typeface="Trebuchet MS"/>
              </a:rPr>
              <a:t>schema</a:t>
            </a:r>
            <a:r>
              <a:rPr sz="2400" spc="-100" dirty="0">
                <a:solidFill>
                  <a:srgbClr val="312D2A"/>
                </a:solidFill>
                <a:cs typeface="Trebuchet MS"/>
              </a:rPr>
              <a:t> </a:t>
            </a:r>
            <a:r>
              <a:rPr sz="2400" spc="20" dirty="0">
                <a:solidFill>
                  <a:srgbClr val="312D2A"/>
                </a:solidFill>
                <a:cs typeface="Trebuchet MS"/>
              </a:rPr>
              <a:t>access</a:t>
            </a:r>
            <a:endParaRPr sz="2400" dirty="0">
              <a:cs typeface="Trebuchet MS"/>
            </a:endParaRPr>
          </a:p>
          <a:p>
            <a:pPr algn="just">
              <a:spcBef>
                <a:spcPts val="40"/>
              </a:spcBef>
              <a:buClr>
                <a:srgbClr val="312D2A"/>
              </a:buClr>
              <a:buFont typeface="Arial MT"/>
              <a:buChar char="•"/>
            </a:pPr>
            <a:endParaRPr sz="3200" dirty="0">
              <a:cs typeface="Trebuchet MS"/>
            </a:endParaRPr>
          </a:p>
          <a:p>
            <a:pPr marL="229870" marR="77470" indent="-217804" algn="just">
              <a:spcBef>
                <a:spcPts val="5"/>
              </a:spcBef>
              <a:buFont typeface="Arial MT"/>
              <a:buChar char="•"/>
              <a:tabLst>
                <a:tab pos="229870" algn="l"/>
                <a:tab pos="230504" algn="l"/>
              </a:tabLst>
            </a:pPr>
            <a:r>
              <a:rPr sz="2400" spc="20" dirty="0">
                <a:solidFill>
                  <a:srgbClr val="312D2A"/>
                </a:solidFill>
                <a:cs typeface="Trebuchet MS"/>
              </a:rPr>
              <a:t>Departments</a:t>
            </a:r>
            <a:r>
              <a:rPr sz="2400" spc="-90" dirty="0">
                <a:solidFill>
                  <a:srgbClr val="312D2A"/>
                </a:solidFill>
                <a:cs typeface="Trebuchet MS"/>
              </a:rPr>
              <a:t> </a:t>
            </a:r>
            <a:r>
              <a:rPr sz="2400" spc="15" dirty="0">
                <a:solidFill>
                  <a:srgbClr val="312D2A"/>
                </a:solidFill>
                <a:cs typeface="Trebuchet MS"/>
              </a:rPr>
              <a:t>can</a:t>
            </a:r>
            <a:r>
              <a:rPr sz="2400" spc="-95" dirty="0">
                <a:solidFill>
                  <a:srgbClr val="312D2A"/>
                </a:solidFill>
                <a:cs typeface="Trebuchet MS"/>
              </a:rPr>
              <a:t> </a:t>
            </a:r>
            <a:r>
              <a:rPr sz="2400" spc="5" dirty="0">
                <a:solidFill>
                  <a:srgbClr val="312D2A"/>
                </a:solidFill>
                <a:cs typeface="Trebuchet MS"/>
              </a:rPr>
              <a:t>request</a:t>
            </a:r>
            <a:r>
              <a:rPr sz="2400" spc="-95" dirty="0">
                <a:solidFill>
                  <a:srgbClr val="312D2A"/>
                </a:solidFill>
                <a:cs typeface="Trebuchet MS"/>
              </a:rPr>
              <a:t> </a:t>
            </a:r>
            <a:r>
              <a:rPr sz="2400" spc="20" dirty="0">
                <a:solidFill>
                  <a:srgbClr val="312D2A"/>
                </a:solidFill>
                <a:cs typeface="Trebuchet MS"/>
              </a:rPr>
              <a:t>more</a:t>
            </a:r>
            <a:r>
              <a:rPr sz="2400" spc="-95" dirty="0">
                <a:solidFill>
                  <a:srgbClr val="312D2A"/>
                </a:solidFill>
                <a:cs typeface="Trebuchet MS"/>
              </a:rPr>
              <a:t> </a:t>
            </a:r>
            <a:r>
              <a:rPr sz="2400" spc="-15" dirty="0">
                <a:solidFill>
                  <a:srgbClr val="312D2A"/>
                </a:solidFill>
                <a:cs typeface="Trebuchet MS"/>
              </a:rPr>
              <a:t>space,</a:t>
            </a:r>
            <a:r>
              <a:rPr sz="2400" spc="-95" dirty="0">
                <a:solidFill>
                  <a:srgbClr val="312D2A"/>
                </a:solidFill>
                <a:cs typeface="Trebuchet MS"/>
              </a:rPr>
              <a:t> </a:t>
            </a:r>
            <a:r>
              <a:rPr sz="2400" spc="40" dirty="0">
                <a:solidFill>
                  <a:srgbClr val="312D2A"/>
                </a:solidFill>
                <a:cs typeface="Trebuchet MS"/>
              </a:rPr>
              <a:t>and</a:t>
            </a:r>
            <a:r>
              <a:rPr sz="2400" spc="-85" dirty="0">
                <a:solidFill>
                  <a:srgbClr val="312D2A"/>
                </a:solidFill>
                <a:cs typeface="Trebuchet MS"/>
              </a:rPr>
              <a:t> </a:t>
            </a:r>
            <a:r>
              <a:rPr sz="2400" spc="20" dirty="0">
                <a:solidFill>
                  <a:srgbClr val="312D2A"/>
                </a:solidFill>
                <a:cs typeface="Trebuchet MS"/>
              </a:rPr>
              <a:t>access </a:t>
            </a:r>
            <a:r>
              <a:rPr sz="2400" spc="-465" dirty="0">
                <a:solidFill>
                  <a:srgbClr val="312D2A"/>
                </a:solidFill>
                <a:cs typeface="Trebuchet MS"/>
              </a:rPr>
              <a:t> </a:t>
            </a:r>
            <a:r>
              <a:rPr sz="2400" spc="-30" dirty="0">
                <a:solidFill>
                  <a:srgbClr val="312D2A"/>
                </a:solidFill>
                <a:cs typeface="Trebuchet MS"/>
              </a:rPr>
              <a:t>t</a:t>
            </a:r>
            <a:r>
              <a:rPr sz="2400" spc="-15" dirty="0">
                <a:solidFill>
                  <a:srgbClr val="312D2A"/>
                </a:solidFill>
                <a:cs typeface="Trebuchet MS"/>
              </a:rPr>
              <a:t>o</a:t>
            </a:r>
            <a:r>
              <a:rPr sz="2400" spc="-100" dirty="0">
                <a:solidFill>
                  <a:srgbClr val="312D2A"/>
                </a:solidFill>
                <a:cs typeface="Trebuchet MS"/>
              </a:rPr>
              <a:t> </a:t>
            </a:r>
            <a:r>
              <a:rPr sz="2400" spc="10" dirty="0">
                <a:solidFill>
                  <a:srgbClr val="312D2A"/>
                </a:solidFill>
                <a:cs typeface="Trebuchet MS"/>
              </a:rPr>
              <a:t>a</a:t>
            </a:r>
            <a:r>
              <a:rPr sz="2400" spc="-100" dirty="0">
                <a:solidFill>
                  <a:srgbClr val="312D2A"/>
                </a:solidFill>
                <a:cs typeface="Trebuchet MS"/>
              </a:rPr>
              <a:t> </a:t>
            </a:r>
            <a:r>
              <a:rPr sz="2400" spc="75" dirty="0">
                <a:solidFill>
                  <a:srgbClr val="312D2A"/>
                </a:solidFill>
                <a:cs typeface="Trebuchet MS"/>
              </a:rPr>
              <a:t>n</a:t>
            </a:r>
            <a:r>
              <a:rPr sz="2400" spc="-25" dirty="0">
                <a:solidFill>
                  <a:srgbClr val="312D2A"/>
                </a:solidFill>
                <a:cs typeface="Trebuchet MS"/>
              </a:rPr>
              <a:t>e</a:t>
            </a:r>
            <a:r>
              <a:rPr sz="2400" spc="-20" dirty="0">
                <a:solidFill>
                  <a:srgbClr val="312D2A"/>
                </a:solidFill>
                <a:cs typeface="Trebuchet MS"/>
              </a:rPr>
              <a:t>w</a:t>
            </a:r>
            <a:r>
              <a:rPr sz="2400" spc="-95" dirty="0">
                <a:solidFill>
                  <a:srgbClr val="312D2A"/>
                </a:solidFill>
                <a:cs typeface="Trebuchet MS"/>
              </a:rPr>
              <a:t> </a:t>
            </a:r>
            <a:r>
              <a:rPr sz="2400" spc="95" dirty="0">
                <a:solidFill>
                  <a:srgbClr val="312D2A"/>
                </a:solidFill>
                <a:cs typeface="Trebuchet MS"/>
              </a:rPr>
              <a:t>s</a:t>
            </a:r>
            <a:r>
              <a:rPr sz="2400" spc="-35" dirty="0">
                <a:solidFill>
                  <a:srgbClr val="312D2A"/>
                </a:solidFill>
                <a:cs typeface="Trebuchet MS"/>
              </a:rPr>
              <a:t>c</a:t>
            </a:r>
            <a:r>
              <a:rPr sz="2400" spc="75" dirty="0">
                <a:solidFill>
                  <a:srgbClr val="312D2A"/>
                </a:solidFill>
                <a:cs typeface="Trebuchet MS"/>
              </a:rPr>
              <a:t>h</a:t>
            </a:r>
            <a:r>
              <a:rPr sz="2400" spc="-25" dirty="0">
                <a:solidFill>
                  <a:srgbClr val="312D2A"/>
                </a:solidFill>
                <a:cs typeface="Trebuchet MS"/>
              </a:rPr>
              <a:t>e</a:t>
            </a:r>
            <a:r>
              <a:rPr sz="2400" spc="114" dirty="0">
                <a:solidFill>
                  <a:srgbClr val="312D2A"/>
                </a:solidFill>
                <a:cs typeface="Trebuchet MS"/>
              </a:rPr>
              <a:t>m</a:t>
            </a:r>
            <a:r>
              <a:rPr sz="2400" spc="10" dirty="0">
                <a:solidFill>
                  <a:srgbClr val="312D2A"/>
                </a:solidFill>
                <a:cs typeface="Trebuchet MS"/>
              </a:rPr>
              <a:t>a</a:t>
            </a:r>
            <a:endParaRPr sz="2400" dirty="0">
              <a:cs typeface="Trebuchet MS"/>
            </a:endParaRPr>
          </a:p>
          <a:p>
            <a:pPr algn="just">
              <a:spcBef>
                <a:spcPts val="25"/>
              </a:spcBef>
              <a:buClr>
                <a:srgbClr val="312D2A"/>
              </a:buClr>
              <a:buFont typeface="Arial MT"/>
              <a:buChar char="•"/>
            </a:pPr>
            <a:endParaRPr sz="3200" dirty="0">
              <a:cs typeface="Trebuchet MS"/>
            </a:endParaRPr>
          </a:p>
          <a:p>
            <a:pPr marL="229870" marR="5080" indent="-217804" algn="just">
              <a:buFont typeface="Arial MT"/>
              <a:buChar char="•"/>
              <a:tabLst>
                <a:tab pos="229870" algn="l"/>
                <a:tab pos="230504" algn="l"/>
              </a:tabLst>
            </a:pPr>
            <a:r>
              <a:rPr sz="2400" spc="20" dirty="0">
                <a:solidFill>
                  <a:srgbClr val="312D2A"/>
                </a:solidFill>
                <a:cs typeface="Trebuchet MS"/>
              </a:rPr>
              <a:t>For </a:t>
            </a:r>
            <a:r>
              <a:rPr sz="2400" spc="-20" dirty="0">
                <a:solidFill>
                  <a:srgbClr val="312D2A"/>
                </a:solidFill>
                <a:cs typeface="Trebuchet MS"/>
              </a:rPr>
              <a:t>example, </a:t>
            </a:r>
            <a:r>
              <a:rPr sz="2400" spc="-45" dirty="0">
                <a:solidFill>
                  <a:srgbClr val="312D2A"/>
                </a:solidFill>
                <a:cs typeface="Trebuchet MS"/>
              </a:rPr>
              <a:t>Oracle’s </a:t>
            </a:r>
            <a:r>
              <a:rPr sz="2400" spc="-5" dirty="0">
                <a:solidFill>
                  <a:srgbClr val="312D2A"/>
                </a:solidFill>
                <a:cs typeface="Trebuchet MS"/>
              </a:rPr>
              <a:t>internal-only </a:t>
            </a:r>
            <a:r>
              <a:rPr sz="2400" dirty="0">
                <a:solidFill>
                  <a:srgbClr val="312D2A"/>
                </a:solidFill>
                <a:cs typeface="Trebuchet MS"/>
              </a:rPr>
              <a:t>service </a:t>
            </a:r>
            <a:r>
              <a:rPr sz="2400" spc="5" dirty="0">
                <a:solidFill>
                  <a:srgbClr val="00688C"/>
                </a:solidFill>
                <a:cs typeface="Trebuchet MS"/>
              </a:rPr>
              <a:t> </a:t>
            </a:r>
            <a:r>
              <a:rPr sz="2400" b="1" u="sng" spc="-15" dirty="0">
                <a:solidFill>
                  <a:srgbClr val="00688C"/>
                </a:solidFill>
                <a:uFill>
                  <a:solidFill>
                    <a:srgbClr val="00688C"/>
                  </a:solidFill>
                </a:uFill>
                <a:cs typeface="Trebuchet MS"/>
              </a:rPr>
              <a:t>apex.oraclecorp.com</a:t>
            </a:r>
            <a:r>
              <a:rPr sz="2400" b="1" spc="-100" dirty="0">
                <a:solidFill>
                  <a:srgbClr val="00688C"/>
                </a:solidFill>
                <a:cs typeface="Trebuchet MS"/>
              </a:rPr>
              <a:t> </a:t>
            </a:r>
            <a:r>
              <a:rPr sz="2400" spc="55" dirty="0">
                <a:solidFill>
                  <a:srgbClr val="312D2A"/>
                </a:solidFill>
                <a:cs typeface="Trebuchet MS"/>
              </a:rPr>
              <a:t>has</a:t>
            </a:r>
            <a:r>
              <a:rPr sz="2400" spc="-85" dirty="0">
                <a:solidFill>
                  <a:srgbClr val="312D2A"/>
                </a:solidFill>
                <a:cs typeface="Trebuchet MS"/>
              </a:rPr>
              <a:t> </a:t>
            </a:r>
            <a:r>
              <a:rPr sz="2400" dirty="0">
                <a:solidFill>
                  <a:srgbClr val="312D2A"/>
                </a:solidFill>
                <a:cs typeface="Trebuchet MS"/>
              </a:rPr>
              <a:t>over</a:t>
            </a:r>
            <a:r>
              <a:rPr sz="2400" spc="-100" dirty="0">
                <a:solidFill>
                  <a:srgbClr val="312D2A"/>
                </a:solidFill>
                <a:cs typeface="Trebuchet MS"/>
              </a:rPr>
              <a:t> </a:t>
            </a:r>
            <a:r>
              <a:rPr sz="2400" spc="60" dirty="0">
                <a:solidFill>
                  <a:srgbClr val="312D2A"/>
                </a:solidFill>
                <a:cs typeface="Trebuchet MS"/>
              </a:rPr>
              <a:t>5,000</a:t>
            </a:r>
            <a:r>
              <a:rPr sz="2400" spc="-85" dirty="0">
                <a:solidFill>
                  <a:srgbClr val="312D2A"/>
                </a:solidFill>
                <a:cs typeface="Trebuchet MS"/>
              </a:rPr>
              <a:t> </a:t>
            </a:r>
            <a:r>
              <a:rPr sz="2400" spc="5" dirty="0">
                <a:solidFill>
                  <a:srgbClr val="312D2A"/>
                </a:solidFill>
                <a:cs typeface="Trebuchet MS"/>
              </a:rPr>
              <a:t>Workspaces, </a:t>
            </a:r>
            <a:r>
              <a:rPr sz="2400" spc="-470" dirty="0">
                <a:solidFill>
                  <a:srgbClr val="312D2A"/>
                </a:solidFill>
                <a:cs typeface="Trebuchet MS"/>
              </a:rPr>
              <a:t> </a:t>
            </a:r>
            <a:r>
              <a:rPr sz="2400" spc="15" dirty="0">
                <a:solidFill>
                  <a:srgbClr val="312D2A"/>
                </a:solidFill>
                <a:cs typeface="Trebuchet MS"/>
              </a:rPr>
              <a:t>c</a:t>
            </a:r>
            <a:r>
              <a:rPr sz="2400" spc="-5" dirty="0">
                <a:solidFill>
                  <a:srgbClr val="312D2A"/>
                </a:solidFill>
                <a:cs typeface="Trebuchet MS"/>
              </a:rPr>
              <a:t>o</a:t>
            </a:r>
            <a:r>
              <a:rPr sz="2400" spc="25" dirty="0">
                <a:solidFill>
                  <a:srgbClr val="312D2A"/>
                </a:solidFill>
                <a:cs typeface="Trebuchet MS"/>
              </a:rPr>
              <a:t>v</a:t>
            </a:r>
            <a:r>
              <a:rPr sz="2400" spc="-35" dirty="0">
                <a:solidFill>
                  <a:srgbClr val="312D2A"/>
                </a:solidFill>
                <a:cs typeface="Trebuchet MS"/>
              </a:rPr>
              <a:t>e</a:t>
            </a:r>
            <a:r>
              <a:rPr sz="2400" spc="-15" dirty="0">
                <a:solidFill>
                  <a:srgbClr val="312D2A"/>
                </a:solidFill>
                <a:cs typeface="Trebuchet MS"/>
              </a:rPr>
              <a:t>r</a:t>
            </a:r>
            <a:r>
              <a:rPr sz="2400" spc="-60" dirty="0">
                <a:solidFill>
                  <a:srgbClr val="312D2A"/>
                </a:solidFill>
                <a:cs typeface="Trebuchet MS"/>
              </a:rPr>
              <a:t>i</a:t>
            </a:r>
            <a:r>
              <a:rPr sz="2400" spc="70" dirty="0">
                <a:solidFill>
                  <a:srgbClr val="312D2A"/>
                </a:solidFill>
                <a:cs typeface="Trebuchet MS"/>
              </a:rPr>
              <a:t>n</a:t>
            </a:r>
            <a:r>
              <a:rPr sz="2400" spc="125" dirty="0">
                <a:solidFill>
                  <a:srgbClr val="312D2A"/>
                </a:solidFill>
                <a:cs typeface="Trebuchet MS"/>
              </a:rPr>
              <a:t>g</a:t>
            </a:r>
            <a:r>
              <a:rPr sz="2400" spc="-100" dirty="0">
                <a:solidFill>
                  <a:srgbClr val="312D2A"/>
                </a:solidFill>
                <a:cs typeface="Trebuchet MS"/>
              </a:rPr>
              <a:t> </a:t>
            </a:r>
            <a:r>
              <a:rPr sz="2400" spc="5" dirty="0">
                <a:solidFill>
                  <a:srgbClr val="312D2A"/>
                </a:solidFill>
                <a:cs typeface="Trebuchet MS"/>
              </a:rPr>
              <a:t>e</a:t>
            </a:r>
            <a:r>
              <a:rPr sz="2400" spc="-10" dirty="0">
                <a:solidFill>
                  <a:srgbClr val="312D2A"/>
                </a:solidFill>
                <a:cs typeface="Trebuchet MS"/>
              </a:rPr>
              <a:t>v</a:t>
            </a:r>
            <a:r>
              <a:rPr sz="2400" spc="-35" dirty="0">
                <a:solidFill>
                  <a:srgbClr val="312D2A"/>
                </a:solidFill>
                <a:cs typeface="Trebuchet MS"/>
              </a:rPr>
              <a:t>e</a:t>
            </a:r>
            <a:r>
              <a:rPr sz="2400" spc="-15" dirty="0">
                <a:solidFill>
                  <a:srgbClr val="312D2A"/>
                </a:solidFill>
                <a:cs typeface="Trebuchet MS"/>
              </a:rPr>
              <a:t>r</a:t>
            </a:r>
            <a:r>
              <a:rPr sz="2400" spc="40" dirty="0">
                <a:solidFill>
                  <a:srgbClr val="312D2A"/>
                </a:solidFill>
                <a:cs typeface="Trebuchet MS"/>
              </a:rPr>
              <a:t>y</a:t>
            </a:r>
            <a:r>
              <a:rPr sz="2400" spc="-90" dirty="0">
                <a:solidFill>
                  <a:srgbClr val="312D2A"/>
                </a:solidFill>
                <a:cs typeface="Trebuchet MS"/>
              </a:rPr>
              <a:t> l</a:t>
            </a:r>
            <a:r>
              <a:rPr sz="2400" spc="-60" dirty="0">
                <a:solidFill>
                  <a:srgbClr val="312D2A"/>
                </a:solidFill>
                <a:cs typeface="Trebuchet MS"/>
              </a:rPr>
              <a:t>i</a:t>
            </a:r>
            <a:r>
              <a:rPr sz="2400" spc="70" dirty="0">
                <a:solidFill>
                  <a:srgbClr val="312D2A"/>
                </a:solidFill>
                <a:cs typeface="Trebuchet MS"/>
              </a:rPr>
              <a:t>n</a:t>
            </a:r>
            <a:r>
              <a:rPr sz="2400" spc="-20" dirty="0">
                <a:solidFill>
                  <a:srgbClr val="312D2A"/>
                </a:solidFill>
                <a:cs typeface="Trebuchet MS"/>
              </a:rPr>
              <a:t>e</a:t>
            </a:r>
            <a:r>
              <a:rPr sz="2400" spc="-100" dirty="0">
                <a:solidFill>
                  <a:srgbClr val="312D2A"/>
                </a:solidFill>
                <a:cs typeface="Trebuchet MS"/>
              </a:rPr>
              <a:t> </a:t>
            </a:r>
            <a:r>
              <a:rPr sz="2400" spc="60" dirty="0">
                <a:solidFill>
                  <a:srgbClr val="312D2A"/>
                </a:solidFill>
                <a:cs typeface="Trebuchet MS"/>
              </a:rPr>
              <a:t>o</a:t>
            </a:r>
            <a:r>
              <a:rPr sz="2400" spc="-35" dirty="0">
                <a:solidFill>
                  <a:srgbClr val="312D2A"/>
                </a:solidFill>
                <a:cs typeface="Trebuchet MS"/>
              </a:rPr>
              <a:t>f</a:t>
            </a:r>
            <a:r>
              <a:rPr sz="2400" spc="-90" dirty="0">
                <a:solidFill>
                  <a:srgbClr val="312D2A"/>
                </a:solidFill>
                <a:cs typeface="Trebuchet MS"/>
              </a:rPr>
              <a:t> </a:t>
            </a:r>
            <a:r>
              <a:rPr sz="2400" spc="30" dirty="0">
                <a:solidFill>
                  <a:srgbClr val="312D2A"/>
                </a:solidFill>
                <a:cs typeface="Trebuchet MS"/>
              </a:rPr>
              <a:t>b</a:t>
            </a:r>
            <a:r>
              <a:rPr sz="2400" spc="70" dirty="0">
                <a:solidFill>
                  <a:srgbClr val="312D2A"/>
                </a:solidFill>
                <a:cs typeface="Trebuchet MS"/>
              </a:rPr>
              <a:t>u</a:t>
            </a:r>
            <a:r>
              <a:rPr sz="2400" spc="95" dirty="0">
                <a:solidFill>
                  <a:srgbClr val="312D2A"/>
                </a:solidFill>
                <a:cs typeface="Trebuchet MS"/>
              </a:rPr>
              <a:t>s</a:t>
            </a:r>
            <a:r>
              <a:rPr sz="2400" spc="-60" dirty="0">
                <a:solidFill>
                  <a:srgbClr val="312D2A"/>
                </a:solidFill>
                <a:cs typeface="Trebuchet MS"/>
              </a:rPr>
              <a:t>i</a:t>
            </a:r>
            <a:r>
              <a:rPr sz="2400" spc="70" dirty="0">
                <a:solidFill>
                  <a:srgbClr val="312D2A"/>
                </a:solidFill>
                <a:cs typeface="Trebuchet MS"/>
              </a:rPr>
              <a:t>n</a:t>
            </a:r>
            <a:r>
              <a:rPr sz="2400" spc="-10" dirty="0">
                <a:solidFill>
                  <a:srgbClr val="312D2A"/>
                </a:solidFill>
                <a:cs typeface="Trebuchet MS"/>
              </a:rPr>
              <a:t>e</a:t>
            </a:r>
            <a:r>
              <a:rPr sz="2400" spc="95" dirty="0">
                <a:solidFill>
                  <a:srgbClr val="312D2A"/>
                </a:solidFill>
                <a:cs typeface="Trebuchet MS"/>
              </a:rPr>
              <a:t>ss</a:t>
            </a:r>
            <a:r>
              <a:rPr sz="2400" spc="-90" dirty="0">
                <a:solidFill>
                  <a:srgbClr val="312D2A"/>
                </a:solidFill>
                <a:cs typeface="Trebuchet MS"/>
              </a:rPr>
              <a:t> </a:t>
            </a:r>
            <a:r>
              <a:rPr sz="2400" spc="-60" dirty="0">
                <a:solidFill>
                  <a:srgbClr val="312D2A"/>
                </a:solidFill>
                <a:cs typeface="Trebuchet MS"/>
              </a:rPr>
              <a:t>i</a:t>
            </a:r>
            <a:r>
              <a:rPr sz="2400" spc="80" dirty="0">
                <a:solidFill>
                  <a:srgbClr val="312D2A"/>
                </a:solidFill>
                <a:cs typeface="Trebuchet MS"/>
              </a:rPr>
              <a:t>n</a:t>
            </a:r>
            <a:r>
              <a:rPr sz="2400" spc="-100" dirty="0">
                <a:solidFill>
                  <a:srgbClr val="312D2A"/>
                </a:solidFill>
                <a:cs typeface="Trebuchet MS"/>
              </a:rPr>
              <a:t> </a:t>
            </a:r>
            <a:r>
              <a:rPr sz="2400" spc="120" dirty="0">
                <a:solidFill>
                  <a:srgbClr val="312D2A"/>
                </a:solidFill>
                <a:cs typeface="Trebuchet MS"/>
              </a:rPr>
              <a:t>O</a:t>
            </a:r>
            <a:r>
              <a:rPr sz="2400" spc="-70" dirty="0">
                <a:solidFill>
                  <a:srgbClr val="312D2A"/>
                </a:solidFill>
                <a:cs typeface="Trebuchet MS"/>
              </a:rPr>
              <a:t>r</a:t>
            </a:r>
            <a:r>
              <a:rPr sz="2400" spc="5" dirty="0">
                <a:solidFill>
                  <a:srgbClr val="312D2A"/>
                </a:solidFill>
                <a:cs typeface="Trebuchet MS"/>
              </a:rPr>
              <a:t>a</a:t>
            </a:r>
            <a:r>
              <a:rPr sz="2400" spc="-80" dirty="0">
                <a:solidFill>
                  <a:srgbClr val="312D2A"/>
                </a:solidFill>
                <a:cs typeface="Trebuchet MS"/>
              </a:rPr>
              <a:t>c</a:t>
            </a:r>
            <a:r>
              <a:rPr sz="2400" spc="-45" dirty="0">
                <a:solidFill>
                  <a:srgbClr val="312D2A"/>
                </a:solidFill>
                <a:cs typeface="Trebuchet MS"/>
              </a:rPr>
              <a:t>l</a:t>
            </a:r>
            <a:r>
              <a:rPr sz="2400" spc="-20" dirty="0">
                <a:solidFill>
                  <a:srgbClr val="312D2A"/>
                </a:solidFill>
                <a:cs typeface="Trebuchet MS"/>
              </a:rPr>
              <a:t>e</a:t>
            </a:r>
            <a:endParaRPr sz="2400" dirty="0">
              <a:cs typeface="Trebuchet MS"/>
            </a:endParaRPr>
          </a:p>
        </p:txBody>
      </p:sp>
      <p:pic>
        <p:nvPicPr>
          <p:cNvPr id="6" name="object 4">
            <a:extLst>
              <a:ext uri="{FF2B5EF4-FFF2-40B4-BE49-F238E27FC236}">
                <a16:creationId xmlns:a16="http://schemas.microsoft.com/office/drawing/2014/main" id="{5E8614CC-1664-424C-9CB9-B095C0EBE3E1}"/>
              </a:ext>
            </a:extLst>
          </p:cNvPr>
          <p:cNvPicPr/>
          <p:nvPr/>
        </p:nvPicPr>
        <p:blipFill>
          <a:blip r:embed="rId2" cstate="print">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394044" y="2782040"/>
            <a:ext cx="10146653" cy="6979180"/>
          </a:xfrm>
          <a:prstGeom prst="rect">
            <a:avLst/>
          </a:prstGeom>
        </p:spPr>
      </p:pic>
    </p:spTree>
    <p:extLst>
      <p:ext uri="{BB962C8B-B14F-4D97-AF65-F5344CB8AC3E}">
        <p14:creationId xmlns:p14="http://schemas.microsoft.com/office/powerpoint/2010/main" val="14901764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D067B23-9227-4EAB-B41A-57E24E6F390E}"/>
              </a:ext>
            </a:extLst>
          </p:cNvPr>
          <p:cNvSpPr>
            <a:spLocks noGrp="1"/>
          </p:cNvSpPr>
          <p:nvPr>
            <p:ph type="sldNum" sz="quarter" idx="11"/>
          </p:nvPr>
        </p:nvSpPr>
        <p:spPr/>
        <p:txBody>
          <a:bodyPr/>
          <a:lstStyle/>
          <a:p>
            <a:fld id="{CFF4B978-1D82-7745-80C5-DBABA6B131D3}" type="slidenum">
              <a:rPr lang="en-US" smtClean="0"/>
              <a:pPr/>
              <a:t>13</a:t>
            </a:fld>
            <a:endParaRPr lang="en-US"/>
          </a:p>
        </p:txBody>
      </p:sp>
      <p:sp>
        <p:nvSpPr>
          <p:cNvPr id="3" name="Title 2">
            <a:extLst>
              <a:ext uri="{FF2B5EF4-FFF2-40B4-BE49-F238E27FC236}">
                <a16:creationId xmlns:a16="http://schemas.microsoft.com/office/drawing/2014/main" id="{AC58C9E1-7637-4226-B12C-36D2BE21745D}"/>
              </a:ext>
            </a:extLst>
          </p:cNvPr>
          <p:cNvSpPr>
            <a:spLocks noGrp="1"/>
          </p:cNvSpPr>
          <p:nvPr>
            <p:ph type="title"/>
          </p:nvPr>
        </p:nvSpPr>
        <p:spPr/>
        <p:txBody>
          <a:bodyPr/>
          <a:lstStyle/>
          <a:p>
            <a:r>
              <a:rPr lang="en-IN" dirty="0"/>
              <a:t>Development / Deployment Options</a:t>
            </a:r>
          </a:p>
        </p:txBody>
      </p:sp>
      <p:sp>
        <p:nvSpPr>
          <p:cNvPr id="5" name="object 2">
            <a:extLst>
              <a:ext uri="{FF2B5EF4-FFF2-40B4-BE49-F238E27FC236}">
                <a16:creationId xmlns:a16="http://schemas.microsoft.com/office/drawing/2014/main" id="{9CC83FC7-6252-493A-B172-FB451650B178}"/>
              </a:ext>
            </a:extLst>
          </p:cNvPr>
          <p:cNvSpPr/>
          <p:nvPr/>
        </p:nvSpPr>
        <p:spPr>
          <a:xfrm>
            <a:off x="6873434" y="2802632"/>
            <a:ext cx="0" cy="6287028"/>
          </a:xfrm>
          <a:custGeom>
            <a:avLst/>
            <a:gdLst/>
            <a:ahLst/>
            <a:cxnLst/>
            <a:rect l="l" t="t" r="r" b="b"/>
            <a:pathLst>
              <a:path h="3953510">
                <a:moveTo>
                  <a:pt x="0" y="0"/>
                </a:moveTo>
                <a:lnTo>
                  <a:pt x="0" y="3953388"/>
                </a:lnTo>
              </a:path>
            </a:pathLst>
          </a:custGeom>
          <a:ln w="19051">
            <a:solidFill>
              <a:srgbClr val="8B8580"/>
            </a:solidFill>
          </a:ln>
        </p:spPr>
        <p:txBody>
          <a:bodyPr wrap="square" lIns="0" tIns="0" rIns="0" bIns="0" rtlCol="0"/>
          <a:lstStyle/>
          <a:p>
            <a:endParaRPr sz="3200"/>
          </a:p>
        </p:txBody>
      </p:sp>
      <p:grpSp>
        <p:nvGrpSpPr>
          <p:cNvPr id="6" name="object 3">
            <a:extLst>
              <a:ext uri="{FF2B5EF4-FFF2-40B4-BE49-F238E27FC236}">
                <a16:creationId xmlns:a16="http://schemas.microsoft.com/office/drawing/2014/main" id="{09E2A81A-8A28-419F-8D65-3D417221B97C}"/>
              </a:ext>
            </a:extLst>
          </p:cNvPr>
          <p:cNvGrpSpPr/>
          <p:nvPr/>
        </p:nvGrpSpPr>
        <p:grpSpPr>
          <a:xfrm>
            <a:off x="1026838" y="2802632"/>
            <a:ext cx="17609027" cy="7923483"/>
            <a:chOff x="585365" y="1609723"/>
            <a:chExt cx="11073191" cy="4982573"/>
          </a:xfrm>
        </p:grpSpPr>
        <p:sp>
          <p:nvSpPr>
            <p:cNvPr id="7" name="object 4">
              <a:extLst>
                <a:ext uri="{FF2B5EF4-FFF2-40B4-BE49-F238E27FC236}">
                  <a16:creationId xmlns:a16="http://schemas.microsoft.com/office/drawing/2014/main" id="{722E7F1E-8E0A-45B9-A32D-CB07D0F817ED}"/>
                </a:ext>
              </a:extLst>
            </p:cNvPr>
            <p:cNvSpPr/>
            <p:nvPr/>
          </p:nvSpPr>
          <p:spPr>
            <a:xfrm>
              <a:off x="7951236" y="1609723"/>
              <a:ext cx="0" cy="3953510"/>
            </a:xfrm>
            <a:custGeom>
              <a:avLst/>
              <a:gdLst/>
              <a:ahLst/>
              <a:cxnLst/>
              <a:rect l="l" t="t" r="r" b="b"/>
              <a:pathLst>
                <a:path h="3953510">
                  <a:moveTo>
                    <a:pt x="0" y="0"/>
                  </a:moveTo>
                  <a:lnTo>
                    <a:pt x="0" y="3953388"/>
                  </a:lnTo>
                </a:path>
              </a:pathLst>
            </a:custGeom>
            <a:ln w="19051">
              <a:solidFill>
                <a:srgbClr val="8B8580"/>
              </a:solidFill>
            </a:ln>
          </p:spPr>
          <p:txBody>
            <a:bodyPr wrap="square" lIns="0" tIns="0" rIns="0" bIns="0" rtlCol="0"/>
            <a:lstStyle/>
            <a:p>
              <a:endParaRPr sz="3200"/>
            </a:p>
          </p:txBody>
        </p:sp>
        <p:sp>
          <p:nvSpPr>
            <p:cNvPr id="8" name="object 5">
              <a:extLst>
                <a:ext uri="{FF2B5EF4-FFF2-40B4-BE49-F238E27FC236}">
                  <a16:creationId xmlns:a16="http://schemas.microsoft.com/office/drawing/2014/main" id="{2247CB42-67BD-4528-B0A0-082DB290312D}"/>
                </a:ext>
              </a:extLst>
            </p:cNvPr>
            <p:cNvSpPr/>
            <p:nvPr/>
          </p:nvSpPr>
          <p:spPr>
            <a:xfrm>
              <a:off x="585365" y="5850616"/>
              <a:ext cx="11073191" cy="741680"/>
            </a:xfrm>
            <a:custGeom>
              <a:avLst/>
              <a:gdLst/>
              <a:ahLst/>
              <a:cxnLst/>
              <a:rect l="l" t="t" r="r" b="b"/>
              <a:pathLst>
                <a:path w="11871960" h="741679">
                  <a:moveTo>
                    <a:pt x="11871702" y="0"/>
                  </a:moveTo>
                  <a:lnTo>
                    <a:pt x="0" y="0"/>
                  </a:lnTo>
                  <a:lnTo>
                    <a:pt x="0" y="741301"/>
                  </a:lnTo>
                  <a:lnTo>
                    <a:pt x="11871702" y="741301"/>
                  </a:lnTo>
                  <a:lnTo>
                    <a:pt x="11871702" y="0"/>
                  </a:lnTo>
                  <a:close/>
                </a:path>
              </a:pathLst>
            </a:custGeom>
            <a:solidFill>
              <a:srgbClr val="FDFBFA"/>
            </a:solidFill>
          </p:spPr>
          <p:txBody>
            <a:bodyPr wrap="square" lIns="0" tIns="0" rIns="0" bIns="0" rtlCol="0"/>
            <a:lstStyle/>
            <a:p>
              <a:endParaRPr sz="3200"/>
            </a:p>
          </p:txBody>
        </p:sp>
      </p:grpSp>
      <p:sp>
        <p:nvSpPr>
          <p:cNvPr id="9" name="object 6">
            <a:extLst>
              <a:ext uri="{FF2B5EF4-FFF2-40B4-BE49-F238E27FC236}">
                <a16:creationId xmlns:a16="http://schemas.microsoft.com/office/drawing/2014/main" id="{78CA2ECE-A42B-48E7-A0A0-54164EE80073}"/>
              </a:ext>
            </a:extLst>
          </p:cNvPr>
          <p:cNvSpPr txBox="1"/>
          <p:nvPr/>
        </p:nvSpPr>
        <p:spPr>
          <a:xfrm>
            <a:off x="1295106" y="4509460"/>
            <a:ext cx="4713756" cy="1718419"/>
          </a:xfrm>
          <a:prstGeom prst="rect">
            <a:avLst/>
          </a:prstGeom>
        </p:spPr>
        <p:txBody>
          <a:bodyPr vert="horz" wrap="square" lIns="0" tIns="66040" rIns="0" bIns="0" rtlCol="0">
            <a:spAutoFit/>
          </a:bodyPr>
          <a:lstStyle/>
          <a:p>
            <a:pPr marL="12700">
              <a:spcBef>
                <a:spcPts val="520"/>
              </a:spcBef>
            </a:pPr>
            <a:r>
              <a:rPr sz="3200" b="1" spc="20" dirty="0">
                <a:solidFill>
                  <a:srgbClr val="312D2A"/>
                </a:solidFill>
                <a:cs typeface="Trebuchet MS"/>
              </a:rPr>
              <a:t>Local</a:t>
            </a:r>
            <a:endParaRPr sz="3200" dirty="0">
              <a:cs typeface="Trebuchet MS"/>
            </a:endParaRPr>
          </a:p>
          <a:p>
            <a:pPr marL="183515" marR="5080" indent="-171450">
              <a:spcBef>
                <a:spcPts val="440"/>
              </a:spcBef>
              <a:buClr>
                <a:srgbClr val="8B8078"/>
              </a:buClr>
              <a:buFont typeface="Arial MT"/>
              <a:buChar char="•"/>
              <a:tabLst>
                <a:tab pos="184150" algn="l"/>
              </a:tabLst>
            </a:pPr>
            <a:r>
              <a:rPr sz="2400" spc="-10" dirty="0">
                <a:solidFill>
                  <a:srgbClr val="312D2A"/>
                </a:solidFill>
                <a:cs typeface="Trebuchet MS"/>
              </a:rPr>
              <a:t>I</a:t>
            </a:r>
            <a:r>
              <a:rPr sz="2400" spc="-5" dirty="0">
                <a:solidFill>
                  <a:srgbClr val="312D2A"/>
                </a:solidFill>
                <a:cs typeface="Trebuchet MS"/>
              </a:rPr>
              <a:t>n</a:t>
            </a:r>
            <a:r>
              <a:rPr sz="2400" spc="65" dirty="0">
                <a:solidFill>
                  <a:srgbClr val="312D2A"/>
                </a:solidFill>
                <a:cs typeface="Trebuchet MS"/>
              </a:rPr>
              <a:t>s</a:t>
            </a:r>
            <a:r>
              <a:rPr sz="2400" spc="-135" dirty="0">
                <a:solidFill>
                  <a:srgbClr val="312D2A"/>
                </a:solidFill>
                <a:cs typeface="Trebuchet MS"/>
              </a:rPr>
              <a:t>t</a:t>
            </a:r>
            <a:r>
              <a:rPr sz="2400" spc="-15" dirty="0">
                <a:solidFill>
                  <a:srgbClr val="312D2A"/>
                </a:solidFill>
                <a:cs typeface="Trebuchet MS"/>
              </a:rPr>
              <a:t>a</a:t>
            </a:r>
            <a:r>
              <a:rPr sz="2400" spc="-105" dirty="0">
                <a:solidFill>
                  <a:srgbClr val="312D2A"/>
                </a:solidFill>
                <a:cs typeface="Trebuchet MS"/>
              </a:rPr>
              <a:t>l</a:t>
            </a:r>
            <a:r>
              <a:rPr sz="2400" spc="-114" dirty="0">
                <a:solidFill>
                  <a:srgbClr val="312D2A"/>
                </a:solidFill>
                <a:cs typeface="Trebuchet MS"/>
              </a:rPr>
              <a:t>l</a:t>
            </a:r>
            <a:r>
              <a:rPr sz="2400" spc="-90" dirty="0">
                <a:solidFill>
                  <a:srgbClr val="312D2A"/>
                </a:solidFill>
                <a:cs typeface="Trebuchet MS"/>
              </a:rPr>
              <a:t> </a:t>
            </a:r>
            <a:r>
              <a:rPr sz="2400" spc="40" dirty="0">
                <a:solidFill>
                  <a:srgbClr val="312D2A"/>
                </a:solidFill>
                <a:cs typeface="Trebuchet MS"/>
              </a:rPr>
              <a:t>o</a:t>
            </a:r>
            <a:r>
              <a:rPr sz="2400" spc="55" dirty="0">
                <a:solidFill>
                  <a:srgbClr val="312D2A"/>
                </a:solidFill>
                <a:cs typeface="Trebuchet MS"/>
              </a:rPr>
              <a:t>n</a:t>
            </a:r>
            <a:r>
              <a:rPr sz="2400" spc="-80" dirty="0">
                <a:solidFill>
                  <a:srgbClr val="312D2A"/>
                </a:solidFill>
                <a:cs typeface="Trebuchet MS"/>
              </a:rPr>
              <a:t> </a:t>
            </a:r>
            <a:r>
              <a:rPr sz="2400" spc="65" dirty="0">
                <a:solidFill>
                  <a:srgbClr val="312D2A"/>
                </a:solidFill>
                <a:cs typeface="Trebuchet MS"/>
              </a:rPr>
              <a:t>s</a:t>
            </a:r>
            <a:r>
              <a:rPr sz="2400" spc="-135" dirty="0">
                <a:solidFill>
                  <a:srgbClr val="312D2A"/>
                </a:solidFill>
                <a:cs typeface="Trebuchet MS"/>
              </a:rPr>
              <a:t>t</a:t>
            </a:r>
            <a:r>
              <a:rPr sz="2400" spc="-15" dirty="0">
                <a:solidFill>
                  <a:srgbClr val="312D2A"/>
                </a:solidFill>
                <a:cs typeface="Trebuchet MS"/>
              </a:rPr>
              <a:t>a</a:t>
            </a:r>
            <a:r>
              <a:rPr sz="2400" spc="55" dirty="0">
                <a:solidFill>
                  <a:srgbClr val="312D2A"/>
                </a:solidFill>
                <a:cs typeface="Trebuchet MS"/>
              </a:rPr>
              <a:t>n</a:t>
            </a:r>
            <a:r>
              <a:rPr sz="2400" spc="30" dirty="0">
                <a:solidFill>
                  <a:srgbClr val="312D2A"/>
                </a:solidFill>
                <a:cs typeface="Trebuchet MS"/>
              </a:rPr>
              <a:t>d</a:t>
            </a:r>
            <a:r>
              <a:rPr sz="2400" spc="55" dirty="0">
                <a:solidFill>
                  <a:srgbClr val="312D2A"/>
                </a:solidFill>
                <a:cs typeface="Trebuchet MS"/>
              </a:rPr>
              <a:t>-</a:t>
            </a:r>
            <a:r>
              <a:rPr sz="2400" spc="-80" dirty="0">
                <a:solidFill>
                  <a:srgbClr val="312D2A"/>
                </a:solidFill>
                <a:cs typeface="Trebuchet MS"/>
              </a:rPr>
              <a:t>a</a:t>
            </a:r>
            <a:r>
              <a:rPr sz="2400" spc="-50" dirty="0">
                <a:solidFill>
                  <a:srgbClr val="312D2A"/>
                </a:solidFill>
                <a:cs typeface="Trebuchet MS"/>
              </a:rPr>
              <a:t>l</a:t>
            </a:r>
            <a:r>
              <a:rPr sz="2400" spc="45" dirty="0">
                <a:solidFill>
                  <a:srgbClr val="312D2A"/>
                </a:solidFill>
                <a:cs typeface="Trebuchet MS"/>
              </a:rPr>
              <a:t>o</a:t>
            </a:r>
            <a:r>
              <a:rPr sz="2400" spc="55" dirty="0">
                <a:solidFill>
                  <a:srgbClr val="312D2A"/>
                </a:solidFill>
                <a:cs typeface="Trebuchet MS"/>
              </a:rPr>
              <a:t>n</a:t>
            </a:r>
            <a:r>
              <a:rPr sz="2400" spc="-30" dirty="0">
                <a:solidFill>
                  <a:srgbClr val="312D2A"/>
                </a:solidFill>
                <a:cs typeface="Trebuchet MS"/>
              </a:rPr>
              <a:t>e</a:t>
            </a:r>
            <a:r>
              <a:rPr sz="2400" spc="-85" dirty="0">
                <a:solidFill>
                  <a:srgbClr val="312D2A"/>
                </a:solidFill>
                <a:cs typeface="Trebuchet MS"/>
              </a:rPr>
              <a:t> </a:t>
            </a:r>
            <a:r>
              <a:rPr sz="2400" spc="-120" dirty="0">
                <a:solidFill>
                  <a:srgbClr val="312D2A"/>
                </a:solidFill>
                <a:cs typeface="Trebuchet MS"/>
              </a:rPr>
              <a:t>l</a:t>
            </a:r>
            <a:r>
              <a:rPr sz="2400" spc="5" dirty="0">
                <a:solidFill>
                  <a:srgbClr val="312D2A"/>
                </a:solidFill>
                <a:cs typeface="Trebuchet MS"/>
              </a:rPr>
              <a:t>a</a:t>
            </a:r>
            <a:r>
              <a:rPr sz="2400" spc="10" dirty="0">
                <a:solidFill>
                  <a:srgbClr val="312D2A"/>
                </a:solidFill>
                <a:cs typeface="Trebuchet MS"/>
              </a:rPr>
              <a:t>p</a:t>
            </a:r>
            <a:r>
              <a:rPr sz="2400" spc="-150" dirty="0">
                <a:solidFill>
                  <a:srgbClr val="312D2A"/>
                </a:solidFill>
                <a:cs typeface="Trebuchet MS"/>
              </a:rPr>
              <a:t>t</a:t>
            </a:r>
            <a:r>
              <a:rPr sz="2400" spc="45" dirty="0">
                <a:solidFill>
                  <a:srgbClr val="312D2A"/>
                </a:solidFill>
                <a:cs typeface="Trebuchet MS"/>
              </a:rPr>
              <a:t>o</a:t>
            </a:r>
            <a:r>
              <a:rPr sz="2400" spc="30" dirty="0">
                <a:solidFill>
                  <a:srgbClr val="312D2A"/>
                </a:solidFill>
                <a:cs typeface="Trebuchet MS"/>
              </a:rPr>
              <a:t>p</a:t>
            </a:r>
            <a:r>
              <a:rPr sz="2400" spc="65" dirty="0">
                <a:solidFill>
                  <a:srgbClr val="312D2A"/>
                </a:solidFill>
                <a:cs typeface="Trebuchet MS"/>
              </a:rPr>
              <a:t>s</a:t>
            </a:r>
            <a:r>
              <a:rPr sz="2400" spc="-80" dirty="0">
                <a:solidFill>
                  <a:srgbClr val="312D2A"/>
                </a:solidFill>
                <a:cs typeface="Trebuchet MS"/>
              </a:rPr>
              <a:t> </a:t>
            </a:r>
            <a:r>
              <a:rPr sz="2400" spc="45" dirty="0">
                <a:solidFill>
                  <a:srgbClr val="312D2A"/>
                </a:solidFill>
                <a:cs typeface="Trebuchet MS"/>
              </a:rPr>
              <a:t>u</a:t>
            </a:r>
            <a:r>
              <a:rPr sz="2400" spc="70" dirty="0">
                <a:solidFill>
                  <a:srgbClr val="312D2A"/>
                </a:solidFill>
                <a:cs typeface="Trebuchet MS"/>
              </a:rPr>
              <a:t>s</a:t>
            </a:r>
            <a:r>
              <a:rPr sz="2400" spc="-95" dirty="0">
                <a:solidFill>
                  <a:srgbClr val="312D2A"/>
                </a:solidFill>
                <a:cs typeface="Trebuchet MS"/>
              </a:rPr>
              <a:t>i</a:t>
            </a:r>
            <a:r>
              <a:rPr sz="2400" spc="55" dirty="0">
                <a:solidFill>
                  <a:srgbClr val="312D2A"/>
                </a:solidFill>
                <a:cs typeface="Trebuchet MS"/>
              </a:rPr>
              <a:t>ng  </a:t>
            </a:r>
            <a:r>
              <a:rPr sz="2400" spc="20" dirty="0">
                <a:solidFill>
                  <a:srgbClr val="312D2A"/>
                </a:solidFill>
                <a:cs typeface="Trebuchet MS"/>
              </a:rPr>
              <a:t>O</a:t>
            </a:r>
            <a:r>
              <a:rPr sz="2400" spc="-25" dirty="0">
                <a:solidFill>
                  <a:srgbClr val="312D2A"/>
                </a:solidFill>
                <a:cs typeface="Trebuchet MS"/>
              </a:rPr>
              <a:t>r</a:t>
            </a:r>
            <a:r>
              <a:rPr sz="2400" spc="-15" dirty="0">
                <a:solidFill>
                  <a:srgbClr val="312D2A"/>
                </a:solidFill>
                <a:cs typeface="Trebuchet MS"/>
              </a:rPr>
              <a:t>a</a:t>
            </a:r>
            <a:r>
              <a:rPr sz="2400" spc="-35" dirty="0">
                <a:solidFill>
                  <a:srgbClr val="312D2A"/>
                </a:solidFill>
                <a:cs typeface="Trebuchet MS"/>
              </a:rPr>
              <a:t>c</a:t>
            </a:r>
            <a:r>
              <a:rPr sz="2400" spc="-120" dirty="0">
                <a:solidFill>
                  <a:srgbClr val="312D2A"/>
                </a:solidFill>
                <a:cs typeface="Trebuchet MS"/>
              </a:rPr>
              <a:t>l</a:t>
            </a:r>
            <a:r>
              <a:rPr sz="2400" spc="-30" dirty="0">
                <a:solidFill>
                  <a:srgbClr val="312D2A"/>
                </a:solidFill>
                <a:cs typeface="Trebuchet MS"/>
              </a:rPr>
              <a:t>e</a:t>
            </a:r>
            <a:r>
              <a:rPr sz="2400" spc="-85" dirty="0">
                <a:solidFill>
                  <a:srgbClr val="312D2A"/>
                </a:solidFill>
                <a:cs typeface="Trebuchet MS"/>
              </a:rPr>
              <a:t> </a:t>
            </a:r>
            <a:r>
              <a:rPr sz="2400" spc="55" dirty="0">
                <a:solidFill>
                  <a:srgbClr val="312D2A"/>
                </a:solidFill>
                <a:cs typeface="Trebuchet MS"/>
              </a:rPr>
              <a:t>E</a:t>
            </a:r>
            <a:r>
              <a:rPr sz="2400" spc="-20" dirty="0">
                <a:solidFill>
                  <a:srgbClr val="312D2A"/>
                </a:solidFill>
                <a:cs typeface="Trebuchet MS"/>
              </a:rPr>
              <a:t>xp</a:t>
            </a:r>
            <a:r>
              <a:rPr sz="2400" spc="-50" dirty="0">
                <a:solidFill>
                  <a:srgbClr val="312D2A"/>
                </a:solidFill>
                <a:cs typeface="Trebuchet MS"/>
              </a:rPr>
              <a:t>r</a:t>
            </a:r>
            <a:r>
              <a:rPr sz="2400" spc="-15" dirty="0">
                <a:solidFill>
                  <a:srgbClr val="312D2A"/>
                </a:solidFill>
                <a:cs typeface="Trebuchet MS"/>
              </a:rPr>
              <a:t>e</a:t>
            </a:r>
            <a:r>
              <a:rPr sz="2400" spc="65" dirty="0">
                <a:solidFill>
                  <a:srgbClr val="312D2A"/>
                </a:solidFill>
                <a:cs typeface="Trebuchet MS"/>
              </a:rPr>
              <a:t>ss</a:t>
            </a:r>
            <a:r>
              <a:rPr sz="2400" spc="-80" dirty="0">
                <a:solidFill>
                  <a:srgbClr val="312D2A"/>
                </a:solidFill>
                <a:cs typeface="Trebuchet MS"/>
              </a:rPr>
              <a:t> </a:t>
            </a:r>
            <a:r>
              <a:rPr sz="2400" spc="55" dirty="0">
                <a:solidFill>
                  <a:srgbClr val="312D2A"/>
                </a:solidFill>
                <a:cs typeface="Trebuchet MS"/>
              </a:rPr>
              <a:t>E</a:t>
            </a:r>
            <a:r>
              <a:rPr sz="2400" spc="-40" dirty="0">
                <a:solidFill>
                  <a:srgbClr val="312D2A"/>
                </a:solidFill>
                <a:cs typeface="Trebuchet MS"/>
              </a:rPr>
              <a:t>d</a:t>
            </a:r>
            <a:r>
              <a:rPr sz="2400" spc="-25" dirty="0">
                <a:solidFill>
                  <a:srgbClr val="312D2A"/>
                </a:solidFill>
                <a:cs typeface="Trebuchet MS"/>
              </a:rPr>
              <a:t>i</a:t>
            </a:r>
            <a:r>
              <a:rPr sz="2400" spc="-135" dirty="0">
                <a:solidFill>
                  <a:srgbClr val="312D2A"/>
                </a:solidFill>
                <a:cs typeface="Trebuchet MS"/>
              </a:rPr>
              <a:t>t</a:t>
            </a:r>
            <a:r>
              <a:rPr sz="2400" spc="-95" dirty="0">
                <a:solidFill>
                  <a:srgbClr val="312D2A"/>
                </a:solidFill>
                <a:cs typeface="Trebuchet MS"/>
              </a:rPr>
              <a:t>i</a:t>
            </a:r>
            <a:r>
              <a:rPr sz="2400" spc="45" dirty="0">
                <a:solidFill>
                  <a:srgbClr val="312D2A"/>
                </a:solidFill>
                <a:cs typeface="Trebuchet MS"/>
              </a:rPr>
              <a:t>on</a:t>
            </a:r>
            <a:r>
              <a:rPr sz="2400" spc="-80" dirty="0">
                <a:solidFill>
                  <a:srgbClr val="312D2A"/>
                </a:solidFill>
                <a:cs typeface="Trebuchet MS"/>
              </a:rPr>
              <a:t> </a:t>
            </a:r>
            <a:r>
              <a:rPr sz="2400" spc="-110" dirty="0">
                <a:solidFill>
                  <a:srgbClr val="312D2A"/>
                </a:solidFill>
                <a:cs typeface="Trebuchet MS"/>
              </a:rPr>
              <a:t>(</a:t>
            </a:r>
            <a:r>
              <a:rPr sz="2400" spc="45" dirty="0">
                <a:solidFill>
                  <a:srgbClr val="312D2A"/>
                </a:solidFill>
                <a:cs typeface="Trebuchet MS"/>
              </a:rPr>
              <a:t>X</a:t>
            </a:r>
            <a:r>
              <a:rPr sz="2400" spc="55" dirty="0">
                <a:solidFill>
                  <a:srgbClr val="312D2A"/>
                </a:solidFill>
                <a:cs typeface="Trebuchet MS"/>
              </a:rPr>
              <a:t>E</a:t>
            </a:r>
            <a:r>
              <a:rPr sz="2400" spc="-105" dirty="0">
                <a:solidFill>
                  <a:srgbClr val="312D2A"/>
                </a:solidFill>
                <a:cs typeface="Trebuchet MS"/>
              </a:rPr>
              <a:t>)</a:t>
            </a:r>
            <a:r>
              <a:rPr sz="2400" spc="-90" dirty="0">
                <a:solidFill>
                  <a:srgbClr val="312D2A"/>
                </a:solidFill>
                <a:cs typeface="Trebuchet MS"/>
              </a:rPr>
              <a:t> </a:t>
            </a:r>
            <a:r>
              <a:rPr sz="2400" spc="-10" dirty="0">
                <a:solidFill>
                  <a:srgbClr val="312D2A"/>
                </a:solidFill>
                <a:cs typeface="Trebuchet MS"/>
              </a:rPr>
              <a:t>or</a:t>
            </a:r>
            <a:r>
              <a:rPr sz="2400" spc="-90" dirty="0">
                <a:solidFill>
                  <a:srgbClr val="312D2A"/>
                </a:solidFill>
                <a:cs typeface="Trebuchet MS"/>
              </a:rPr>
              <a:t> </a:t>
            </a:r>
            <a:r>
              <a:rPr sz="2400" spc="-75" dirty="0">
                <a:solidFill>
                  <a:srgbClr val="312D2A"/>
                </a:solidFill>
                <a:cs typeface="Trebuchet MS"/>
              </a:rPr>
              <a:t>f</a:t>
            </a:r>
            <a:r>
              <a:rPr sz="2400" spc="-45" dirty="0">
                <a:solidFill>
                  <a:srgbClr val="312D2A"/>
                </a:solidFill>
                <a:cs typeface="Trebuchet MS"/>
              </a:rPr>
              <a:t>u</a:t>
            </a:r>
            <a:r>
              <a:rPr sz="2400" spc="-15" dirty="0">
                <a:solidFill>
                  <a:srgbClr val="312D2A"/>
                </a:solidFill>
                <a:cs typeface="Trebuchet MS"/>
              </a:rPr>
              <a:t>l</a:t>
            </a:r>
            <a:r>
              <a:rPr sz="2400" spc="-114" dirty="0">
                <a:solidFill>
                  <a:srgbClr val="312D2A"/>
                </a:solidFill>
                <a:cs typeface="Trebuchet MS"/>
              </a:rPr>
              <a:t>l  </a:t>
            </a:r>
            <a:r>
              <a:rPr sz="2400" spc="-15" dirty="0">
                <a:solidFill>
                  <a:srgbClr val="312D2A"/>
                </a:solidFill>
                <a:cs typeface="Trebuchet MS"/>
              </a:rPr>
              <a:t>database</a:t>
            </a:r>
            <a:r>
              <a:rPr sz="2400" spc="-90" dirty="0">
                <a:solidFill>
                  <a:srgbClr val="312D2A"/>
                </a:solidFill>
                <a:cs typeface="Trebuchet MS"/>
              </a:rPr>
              <a:t> </a:t>
            </a:r>
            <a:r>
              <a:rPr sz="2400" spc="-5" dirty="0">
                <a:solidFill>
                  <a:srgbClr val="312D2A"/>
                </a:solidFill>
                <a:cs typeface="Trebuchet MS"/>
              </a:rPr>
              <a:t>version</a:t>
            </a:r>
            <a:endParaRPr sz="2400" dirty="0">
              <a:cs typeface="Trebuchet MS"/>
            </a:endParaRPr>
          </a:p>
        </p:txBody>
      </p:sp>
      <p:sp>
        <p:nvSpPr>
          <p:cNvPr id="10" name="object 7">
            <a:extLst>
              <a:ext uri="{FF2B5EF4-FFF2-40B4-BE49-F238E27FC236}">
                <a16:creationId xmlns:a16="http://schemas.microsoft.com/office/drawing/2014/main" id="{EDBD67F2-F8DD-4ECD-8713-621057DE3296}"/>
              </a:ext>
            </a:extLst>
          </p:cNvPr>
          <p:cNvSpPr txBox="1"/>
          <p:nvPr/>
        </p:nvSpPr>
        <p:spPr>
          <a:xfrm>
            <a:off x="1295106" y="6454280"/>
            <a:ext cx="4900570" cy="768800"/>
          </a:xfrm>
          <a:prstGeom prst="rect">
            <a:avLst/>
          </a:prstGeom>
        </p:spPr>
        <p:txBody>
          <a:bodyPr vert="horz" wrap="square" lIns="0" tIns="29845" rIns="0" bIns="0" rtlCol="0">
            <a:spAutoFit/>
          </a:bodyPr>
          <a:lstStyle/>
          <a:p>
            <a:pPr marL="183515" marR="5080" indent="-171450">
              <a:spcBef>
                <a:spcPts val="235"/>
              </a:spcBef>
              <a:buClr>
                <a:srgbClr val="8B8078"/>
              </a:buClr>
              <a:buFont typeface="Arial MT"/>
              <a:buChar char="•"/>
              <a:tabLst>
                <a:tab pos="184150" algn="l"/>
              </a:tabLst>
            </a:pPr>
            <a:r>
              <a:rPr sz="2400" spc="10" dirty="0">
                <a:solidFill>
                  <a:srgbClr val="312D2A"/>
                </a:solidFill>
                <a:cs typeface="Trebuchet MS"/>
              </a:rPr>
              <a:t>S</a:t>
            </a:r>
            <a:r>
              <a:rPr sz="2400" spc="-5" dirty="0">
                <a:solidFill>
                  <a:srgbClr val="312D2A"/>
                </a:solidFill>
                <a:cs typeface="Trebuchet MS"/>
              </a:rPr>
              <a:t>i</a:t>
            </a:r>
            <a:r>
              <a:rPr sz="2400" spc="70" dirty="0">
                <a:solidFill>
                  <a:srgbClr val="312D2A"/>
                </a:solidFill>
                <a:cs typeface="Trebuchet MS"/>
              </a:rPr>
              <a:t>m</a:t>
            </a:r>
            <a:r>
              <a:rPr sz="2400" spc="30" dirty="0">
                <a:solidFill>
                  <a:srgbClr val="312D2A"/>
                </a:solidFill>
                <a:cs typeface="Trebuchet MS"/>
              </a:rPr>
              <a:t>p</a:t>
            </a:r>
            <a:r>
              <a:rPr sz="2400" spc="-120" dirty="0">
                <a:solidFill>
                  <a:srgbClr val="312D2A"/>
                </a:solidFill>
                <a:cs typeface="Trebuchet MS"/>
              </a:rPr>
              <a:t>l</a:t>
            </a:r>
            <a:r>
              <a:rPr sz="2400" spc="5" dirty="0">
                <a:solidFill>
                  <a:srgbClr val="312D2A"/>
                </a:solidFill>
                <a:cs typeface="Trebuchet MS"/>
              </a:rPr>
              <a:t>y</a:t>
            </a:r>
            <a:r>
              <a:rPr sz="2400" spc="-85" dirty="0">
                <a:solidFill>
                  <a:srgbClr val="312D2A"/>
                </a:solidFill>
                <a:cs typeface="Trebuchet MS"/>
              </a:rPr>
              <a:t> </a:t>
            </a:r>
            <a:r>
              <a:rPr sz="2400" spc="40" dirty="0">
                <a:solidFill>
                  <a:srgbClr val="312D2A"/>
                </a:solidFill>
                <a:cs typeface="Trebuchet MS"/>
              </a:rPr>
              <a:t>u</a:t>
            </a:r>
            <a:r>
              <a:rPr sz="2400" spc="25" dirty="0">
                <a:solidFill>
                  <a:srgbClr val="312D2A"/>
                </a:solidFill>
                <a:cs typeface="Trebuchet MS"/>
              </a:rPr>
              <a:t>p</a:t>
            </a:r>
            <a:r>
              <a:rPr sz="2400" spc="15" dirty="0">
                <a:solidFill>
                  <a:srgbClr val="312D2A"/>
                </a:solidFill>
                <a:cs typeface="Trebuchet MS"/>
              </a:rPr>
              <a:t>g</a:t>
            </a:r>
            <a:r>
              <a:rPr sz="2400" spc="-20" dirty="0">
                <a:solidFill>
                  <a:srgbClr val="312D2A"/>
                </a:solidFill>
                <a:cs typeface="Trebuchet MS"/>
              </a:rPr>
              <a:t>r</a:t>
            </a:r>
            <a:r>
              <a:rPr sz="2400" spc="-15" dirty="0">
                <a:solidFill>
                  <a:srgbClr val="312D2A"/>
                </a:solidFill>
                <a:cs typeface="Trebuchet MS"/>
              </a:rPr>
              <a:t>a</a:t>
            </a:r>
            <a:r>
              <a:rPr sz="2400" spc="5" dirty="0">
                <a:solidFill>
                  <a:srgbClr val="312D2A"/>
                </a:solidFill>
                <a:cs typeface="Trebuchet MS"/>
              </a:rPr>
              <a:t>d</a:t>
            </a:r>
            <a:r>
              <a:rPr sz="2400" dirty="0">
                <a:solidFill>
                  <a:srgbClr val="312D2A"/>
                </a:solidFill>
                <a:cs typeface="Trebuchet MS"/>
              </a:rPr>
              <a:t>e</a:t>
            </a:r>
            <a:r>
              <a:rPr sz="2400" spc="-85" dirty="0">
                <a:solidFill>
                  <a:srgbClr val="312D2A"/>
                </a:solidFill>
                <a:cs typeface="Trebuchet MS"/>
              </a:rPr>
              <a:t> </a:t>
            </a:r>
            <a:r>
              <a:rPr sz="2400" spc="95" dirty="0">
                <a:solidFill>
                  <a:srgbClr val="312D2A"/>
                </a:solidFill>
                <a:cs typeface="Trebuchet MS"/>
              </a:rPr>
              <a:t>A</a:t>
            </a:r>
            <a:r>
              <a:rPr sz="2400" spc="40" dirty="0">
                <a:solidFill>
                  <a:srgbClr val="312D2A"/>
                </a:solidFill>
                <a:cs typeface="Trebuchet MS"/>
              </a:rPr>
              <a:t>P</a:t>
            </a:r>
            <a:r>
              <a:rPr sz="2400" spc="55" dirty="0">
                <a:solidFill>
                  <a:srgbClr val="312D2A"/>
                </a:solidFill>
                <a:cs typeface="Trebuchet MS"/>
              </a:rPr>
              <a:t>E</a:t>
            </a:r>
            <a:r>
              <a:rPr sz="2400" spc="45" dirty="0">
                <a:solidFill>
                  <a:srgbClr val="312D2A"/>
                </a:solidFill>
                <a:cs typeface="Trebuchet MS"/>
              </a:rPr>
              <a:t>X</a:t>
            </a:r>
            <a:r>
              <a:rPr sz="2400" spc="-85" dirty="0">
                <a:solidFill>
                  <a:srgbClr val="312D2A"/>
                </a:solidFill>
                <a:cs typeface="Trebuchet MS"/>
              </a:rPr>
              <a:t> </a:t>
            </a:r>
            <a:r>
              <a:rPr sz="2400" spc="-150" dirty="0">
                <a:solidFill>
                  <a:srgbClr val="312D2A"/>
                </a:solidFill>
                <a:cs typeface="Trebuchet MS"/>
              </a:rPr>
              <a:t>t</a:t>
            </a:r>
            <a:r>
              <a:rPr sz="2400" spc="40" dirty="0">
                <a:solidFill>
                  <a:srgbClr val="312D2A"/>
                </a:solidFill>
                <a:cs typeface="Trebuchet MS"/>
              </a:rPr>
              <a:t>o</a:t>
            </a:r>
            <a:r>
              <a:rPr sz="2400" spc="-80" dirty="0">
                <a:solidFill>
                  <a:srgbClr val="312D2A"/>
                </a:solidFill>
                <a:cs typeface="Trebuchet MS"/>
              </a:rPr>
              <a:t> </a:t>
            </a:r>
            <a:r>
              <a:rPr sz="2400" spc="-135" dirty="0">
                <a:solidFill>
                  <a:srgbClr val="312D2A"/>
                </a:solidFill>
                <a:cs typeface="Trebuchet MS"/>
              </a:rPr>
              <a:t>t</a:t>
            </a:r>
            <a:r>
              <a:rPr sz="2400" spc="15" dirty="0">
                <a:solidFill>
                  <a:srgbClr val="312D2A"/>
                </a:solidFill>
                <a:cs typeface="Trebuchet MS"/>
              </a:rPr>
              <a:t>h</a:t>
            </a:r>
            <a:r>
              <a:rPr sz="2400" spc="10" dirty="0">
                <a:solidFill>
                  <a:srgbClr val="312D2A"/>
                </a:solidFill>
                <a:cs typeface="Trebuchet MS"/>
              </a:rPr>
              <a:t>e</a:t>
            </a:r>
            <a:r>
              <a:rPr sz="2400" spc="-85" dirty="0">
                <a:solidFill>
                  <a:srgbClr val="312D2A"/>
                </a:solidFill>
                <a:cs typeface="Trebuchet MS"/>
              </a:rPr>
              <a:t> r</a:t>
            </a:r>
            <a:r>
              <a:rPr sz="2400" spc="-20" dirty="0">
                <a:solidFill>
                  <a:srgbClr val="312D2A"/>
                </a:solidFill>
                <a:cs typeface="Trebuchet MS"/>
              </a:rPr>
              <a:t>e</a:t>
            </a:r>
            <a:r>
              <a:rPr sz="2400" spc="25" dirty="0">
                <a:solidFill>
                  <a:srgbClr val="312D2A"/>
                </a:solidFill>
                <a:cs typeface="Trebuchet MS"/>
              </a:rPr>
              <a:t>q</a:t>
            </a:r>
            <a:r>
              <a:rPr sz="2400" spc="-25" dirty="0">
                <a:solidFill>
                  <a:srgbClr val="312D2A"/>
                </a:solidFill>
                <a:cs typeface="Trebuchet MS"/>
              </a:rPr>
              <a:t>u</a:t>
            </a:r>
            <a:r>
              <a:rPr sz="2400" spc="-20" dirty="0">
                <a:solidFill>
                  <a:srgbClr val="312D2A"/>
                </a:solidFill>
                <a:cs typeface="Trebuchet MS"/>
              </a:rPr>
              <a:t>i</a:t>
            </a:r>
            <a:r>
              <a:rPr sz="2400" spc="-85" dirty="0">
                <a:solidFill>
                  <a:srgbClr val="312D2A"/>
                </a:solidFill>
                <a:cs typeface="Trebuchet MS"/>
              </a:rPr>
              <a:t>r</a:t>
            </a:r>
            <a:r>
              <a:rPr sz="2400" spc="-20" dirty="0">
                <a:solidFill>
                  <a:srgbClr val="312D2A"/>
                </a:solidFill>
                <a:cs typeface="Trebuchet MS"/>
              </a:rPr>
              <a:t>e</a:t>
            </a:r>
            <a:r>
              <a:rPr sz="2400" spc="15" dirty="0">
                <a:solidFill>
                  <a:srgbClr val="312D2A"/>
                </a:solidFill>
                <a:cs typeface="Trebuchet MS"/>
              </a:rPr>
              <a:t>d  </a:t>
            </a:r>
            <a:r>
              <a:rPr sz="2400" spc="-5" dirty="0">
                <a:solidFill>
                  <a:srgbClr val="312D2A"/>
                </a:solidFill>
                <a:cs typeface="Trebuchet MS"/>
              </a:rPr>
              <a:t>version</a:t>
            </a:r>
            <a:endParaRPr sz="2400">
              <a:cs typeface="Trebuchet MS"/>
            </a:endParaRPr>
          </a:p>
        </p:txBody>
      </p:sp>
      <p:sp>
        <p:nvSpPr>
          <p:cNvPr id="11" name="object 8">
            <a:extLst>
              <a:ext uri="{FF2B5EF4-FFF2-40B4-BE49-F238E27FC236}">
                <a16:creationId xmlns:a16="http://schemas.microsoft.com/office/drawing/2014/main" id="{98BAD58D-E289-4DBE-A7B6-724119DC957B}"/>
              </a:ext>
            </a:extLst>
          </p:cNvPr>
          <p:cNvSpPr txBox="1"/>
          <p:nvPr/>
        </p:nvSpPr>
        <p:spPr>
          <a:xfrm>
            <a:off x="1295106" y="7481856"/>
            <a:ext cx="4642060" cy="382155"/>
          </a:xfrm>
          <a:prstGeom prst="rect">
            <a:avLst/>
          </a:prstGeom>
        </p:spPr>
        <p:txBody>
          <a:bodyPr vert="horz" wrap="square" lIns="0" tIns="12700" rIns="0" bIns="0" rtlCol="0">
            <a:spAutoFit/>
          </a:bodyPr>
          <a:lstStyle/>
          <a:p>
            <a:pPr marL="184150" indent="-171450">
              <a:spcBef>
                <a:spcPts val="100"/>
              </a:spcBef>
              <a:buClr>
                <a:srgbClr val="8B8078"/>
              </a:buClr>
              <a:buFont typeface="Arial MT"/>
              <a:buChar char="•"/>
              <a:tabLst>
                <a:tab pos="184150" algn="l"/>
              </a:tabLst>
            </a:pPr>
            <a:r>
              <a:rPr sz="2400" spc="35" dirty="0">
                <a:solidFill>
                  <a:srgbClr val="312D2A"/>
                </a:solidFill>
                <a:cs typeface="Trebuchet MS"/>
              </a:rPr>
              <a:t>C</a:t>
            </a:r>
            <a:r>
              <a:rPr sz="2400" spc="10" dirty="0">
                <a:solidFill>
                  <a:srgbClr val="312D2A"/>
                </a:solidFill>
                <a:cs typeface="Trebuchet MS"/>
              </a:rPr>
              <a:t>a</a:t>
            </a:r>
            <a:r>
              <a:rPr sz="2400" spc="55" dirty="0">
                <a:solidFill>
                  <a:srgbClr val="312D2A"/>
                </a:solidFill>
                <a:cs typeface="Trebuchet MS"/>
              </a:rPr>
              <a:t>n</a:t>
            </a:r>
            <a:r>
              <a:rPr sz="2400" spc="-85" dirty="0">
                <a:solidFill>
                  <a:srgbClr val="312D2A"/>
                </a:solidFill>
                <a:cs typeface="Trebuchet MS"/>
              </a:rPr>
              <a:t> </a:t>
            </a:r>
            <a:r>
              <a:rPr sz="2400" spc="-60" dirty="0">
                <a:solidFill>
                  <a:srgbClr val="312D2A"/>
                </a:solidFill>
                <a:cs typeface="Trebuchet MS"/>
              </a:rPr>
              <a:t>w</a:t>
            </a:r>
            <a:r>
              <a:rPr sz="2400" spc="40" dirty="0">
                <a:solidFill>
                  <a:srgbClr val="312D2A"/>
                </a:solidFill>
                <a:cs typeface="Trebuchet MS"/>
              </a:rPr>
              <a:t>o</a:t>
            </a:r>
            <a:r>
              <a:rPr sz="2400" spc="-60" dirty="0">
                <a:solidFill>
                  <a:srgbClr val="312D2A"/>
                </a:solidFill>
                <a:cs typeface="Trebuchet MS"/>
              </a:rPr>
              <a:t>r</a:t>
            </a:r>
            <a:r>
              <a:rPr sz="2400" spc="-15" dirty="0">
                <a:solidFill>
                  <a:srgbClr val="312D2A"/>
                </a:solidFill>
                <a:cs typeface="Trebuchet MS"/>
              </a:rPr>
              <a:t>k</a:t>
            </a:r>
            <a:r>
              <a:rPr sz="2400" spc="-80" dirty="0">
                <a:solidFill>
                  <a:srgbClr val="312D2A"/>
                </a:solidFill>
                <a:cs typeface="Trebuchet MS"/>
              </a:rPr>
              <a:t> </a:t>
            </a:r>
            <a:r>
              <a:rPr sz="2400" spc="-35" dirty="0">
                <a:solidFill>
                  <a:srgbClr val="312D2A"/>
                </a:solidFill>
                <a:cs typeface="Trebuchet MS"/>
              </a:rPr>
              <a:t>c</a:t>
            </a:r>
            <a:r>
              <a:rPr sz="2400" spc="40" dirty="0">
                <a:solidFill>
                  <a:srgbClr val="312D2A"/>
                </a:solidFill>
                <a:cs typeface="Trebuchet MS"/>
              </a:rPr>
              <a:t>o</a:t>
            </a:r>
            <a:r>
              <a:rPr sz="2400" spc="85" dirty="0">
                <a:solidFill>
                  <a:srgbClr val="312D2A"/>
                </a:solidFill>
                <a:cs typeface="Trebuchet MS"/>
              </a:rPr>
              <a:t>m</a:t>
            </a:r>
            <a:r>
              <a:rPr sz="2400" spc="15" dirty="0">
                <a:solidFill>
                  <a:srgbClr val="312D2A"/>
                </a:solidFill>
                <a:cs typeface="Trebuchet MS"/>
              </a:rPr>
              <a:t>p</a:t>
            </a:r>
            <a:r>
              <a:rPr sz="2400" spc="-120" dirty="0">
                <a:solidFill>
                  <a:srgbClr val="312D2A"/>
                </a:solidFill>
                <a:cs typeface="Trebuchet MS"/>
              </a:rPr>
              <a:t>l</a:t>
            </a:r>
            <a:r>
              <a:rPr sz="2400" spc="-15" dirty="0">
                <a:solidFill>
                  <a:srgbClr val="312D2A"/>
                </a:solidFill>
                <a:cs typeface="Trebuchet MS"/>
              </a:rPr>
              <a:t>e</a:t>
            </a:r>
            <a:r>
              <a:rPr sz="2400" spc="-150" dirty="0">
                <a:solidFill>
                  <a:srgbClr val="312D2A"/>
                </a:solidFill>
                <a:cs typeface="Trebuchet MS"/>
              </a:rPr>
              <a:t>t</a:t>
            </a:r>
            <a:r>
              <a:rPr sz="2400" spc="-30" dirty="0">
                <a:solidFill>
                  <a:srgbClr val="312D2A"/>
                </a:solidFill>
                <a:cs typeface="Trebuchet MS"/>
              </a:rPr>
              <a:t>e</a:t>
            </a:r>
            <a:r>
              <a:rPr sz="2400" spc="-120" dirty="0">
                <a:solidFill>
                  <a:srgbClr val="312D2A"/>
                </a:solidFill>
                <a:cs typeface="Trebuchet MS"/>
              </a:rPr>
              <a:t>l</a:t>
            </a:r>
            <a:r>
              <a:rPr sz="2400" spc="5" dirty="0">
                <a:solidFill>
                  <a:srgbClr val="312D2A"/>
                </a:solidFill>
                <a:cs typeface="Trebuchet MS"/>
              </a:rPr>
              <a:t>y</a:t>
            </a:r>
            <a:r>
              <a:rPr sz="2400" spc="-85" dirty="0">
                <a:solidFill>
                  <a:srgbClr val="312D2A"/>
                </a:solidFill>
                <a:cs typeface="Trebuchet MS"/>
              </a:rPr>
              <a:t> </a:t>
            </a:r>
            <a:r>
              <a:rPr sz="2400" spc="25" dirty="0">
                <a:solidFill>
                  <a:srgbClr val="312D2A"/>
                </a:solidFill>
                <a:cs typeface="Trebuchet MS"/>
              </a:rPr>
              <a:t>d</a:t>
            </a:r>
            <a:r>
              <a:rPr sz="2400" spc="-95" dirty="0">
                <a:solidFill>
                  <a:srgbClr val="312D2A"/>
                </a:solidFill>
                <a:cs typeface="Trebuchet MS"/>
              </a:rPr>
              <a:t>i</a:t>
            </a:r>
            <a:r>
              <a:rPr sz="2400" spc="65" dirty="0">
                <a:solidFill>
                  <a:srgbClr val="312D2A"/>
                </a:solidFill>
                <a:cs typeface="Trebuchet MS"/>
              </a:rPr>
              <a:t>s</a:t>
            </a:r>
            <a:r>
              <a:rPr sz="2400" spc="-35" dirty="0">
                <a:solidFill>
                  <a:srgbClr val="312D2A"/>
                </a:solidFill>
                <a:cs typeface="Trebuchet MS"/>
              </a:rPr>
              <a:t>c</a:t>
            </a:r>
            <a:r>
              <a:rPr sz="2400" spc="40" dirty="0">
                <a:solidFill>
                  <a:srgbClr val="312D2A"/>
                </a:solidFill>
                <a:cs typeface="Trebuchet MS"/>
              </a:rPr>
              <a:t>o</a:t>
            </a:r>
            <a:r>
              <a:rPr sz="2400" spc="55" dirty="0">
                <a:solidFill>
                  <a:srgbClr val="312D2A"/>
                </a:solidFill>
                <a:cs typeface="Trebuchet MS"/>
              </a:rPr>
              <a:t>nn</a:t>
            </a:r>
            <a:r>
              <a:rPr sz="2400" spc="-15" dirty="0">
                <a:solidFill>
                  <a:srgbClr val="312D2A"/>
                </a:solidFill>
                <a:cs typeface="Trebuchet MS"/>
              </a:rPr>
              <a:t>e</a:t>
            </a:r>
            <a:r>
              <a:rPr sz="2400" spc="-65" dirty="0">
                <a:solidFill>
                  <a:srgbClr val="312D2A"/>
                </a:solidFill>
                <a:cs typeface="Trebuchet MS"/>
              </a:rPr>
              <a:t>c</a:t>
            </a:r>
            <a:r>
              <a:rPr sz="2400" spc="-90" dirty="0">
                <a:solidFill>
                  <a:srgbClr val="312D2A"/>
                </a:solidFill>
                <a:cs typeface="Trebuchet MS"/>
              </a:rPr>
              <a:t>t</a:t>
            </a:r>
            <a:r>
              <a:rPr sz="2400" spc="-15" dirty="0">
                <a:solidFill>
                  <a:srgbClr val="312D2A"/>
                </a:solidFill>
                <a:cs typeface="Trebuchet MS"/>
              </a:rPr>
              <a:t>e</a:t>
            </a:r>
            <a:r>
              <a:rPr sz="2400" spc="25" dirty="0">
                <a:solidFill>
                  <a:srgbClr val="312D2A"/>
                </a:solidFill>
                <a:cs typeface="Trebuchet MS"/>
              </a:rPr>
              <a:t>d</a:t>
            </a:r>
            <a:endParaRPr sz="2400">
              <a:cs typeface="Trebuchet MS"/>
            </a:endParaRPr>
          </a:p>
        </p:txBody>
      </p:sp>
      <p:sp>
        <p:nvSpPr>
          <p:cNvPr id="12" name="object 9">
            <a:extLst>
              <a:ext uri="{FF2B5EF4-FFF2-40B4-BE49-F238E27FC236}">
                <a16:creationId xmlns:a16="http://schemas.microsoft.com/office/drawing/2014/main" id="{4A8F211E-C9F9-4E97-B04F-F478B7371CA2}"/>
              </a:ext>
            </a:extLst>
          </p:cNvPr>
          <p:cNvSpPr txBox="1"/>
          <p:nvPr/>
        </p:nvSpPr>
        <p:spPr>
          <a:xfrm>
            <a:off x="7162010" y="4563931"/>
            <a:ext cx="4579453" cy="931024"/>
          </a:xfrm>
          <a:prstGeom prst="rect">
            <a:avLst/>
          </a:prstGeom>
        </p:spPr>
        <p:txBody>
          <a:bodyPr vert="horz" wrap="square" lIns="0" tIns="43180" rIns="0" bIns="0" rtlCol="0">
            <a:spAutoFit/>
          </a:bodyPr>
          <a:lstStyle/>
          <a:p>
            <a:pPr marL="12700">
              <a:spcBef>
                <a:spcPts val="340"/>
              </a:spcBef>
            </a:pPr>
            <a:r>
              <a:rPr sz="3200" b="1" spc="30" dirty="0">
                <a:solidFill>
                  <a:srgbClr val="312D2A"/>
                </a:solidFill>
                <a:cs typeface="Trebuchet MS"/>
              </a:rPr>
              <a:t>On-Premise</a:t>
            </a:r>
            <a:endParaRPr sz="3200" dirty="0">
              <a:cs typeface="Trebuchet MS"/>
            </a:endParaRPr>
          </a:p>
          <a:p>
            <a:pPr marL="184150" indent="-171450">
              <a:spcBef>
                <a:spcPts val="240"/>
              </a:spcBef>
              <a:buClr>
                <a:srgbClr val="8B8078"/>
              </a:buClr>
              <a:buFont typeface="Arial MT"/>
              <a:buChar char="•"/>
              <a:tabLst>
                <a:tab pos="184150" algn="l"/>
              </a:tabLst>
            </a:pPr>
            <a:r>
              <a:rPr sz="2400" spc="-120" dirty="0">
                <a:solidFill>
                  <a:srgbClr val="312D2A"/>
                </a:solidFill>
                <a:cs typeface="Trebuchet MS"/>
              </a:rPr>
              <a:t>T</a:t>
            </a:r>
            <a:r>
              <a:rPr sz="2400" spc="20" dirty="0">
                <a:solidFill>
                  <a:srgbClr val="312D2A"/>
                </a:solidFill>
                <a:cs typeface="Trebuchet MS"/>
              </a:rPr>
              <a:t>y</a:t>
            </a:r>
            <a:r>
              <a:rPr sz="2400" spc="25" dirty="0">
                <a:solidFill>
                  <a:srgbClr val="312D2A"/>
                </a:solidFill>
                <a:cs typeface="Trebuchet MS"/>
              </a:rPr>
              <a:t>p</a:t>
            </a:r>
            <a:r>
              <a:rPr sz="2400" spc="-95" dirty="0">
                <a:solidFill>
                  <a:srgbClr val="312D2A"/>
                </a:solidFill>
                <a:cs typeface="Trebuchet MS"/>
              </a:rPr>
              <a:t>i</a:t>
            </a:r>
            <a:r>
              <a:rPr sz="2400" spc="-35" dirty="0">
                <a:solidFill>
                  <a:srgbClr val="312D2A"/>
                </a:solidFill>
                <a:cs typeface="Trebuchet MS"/>
              </a:rPr>
              <a:t>c</a:t>
            </a:r>
            <a:r>
              <a:rPr sz="2400" spc="-15" dirty="0">
                <a:solidFill>
                  <a:srgbClr val="312D2A"/>
                </a:solidFill>
                <a:cs typeface="Trebuchet MS"/>
              </a:rPr>
              <a:t>a</a:t>
            </a:r>
            <a:r>
              <a:rPr sz="2400" spc="-105" dirty="0">
                <a:solidFill>
                  <a:srgbClr val="312D2A"/>
                </a:solidFill>
                <a:cs typeface="Trebuchet MS"/>
              </a:rPr>
              <a:t>l</a:t>
            </a:r>
            <a:r>
              <a:rPr sz="2400" spc="-120" dirty="0">
                <a:solidFill>
                  <a:srgbClr val="312D2A"/>
                </a:solidFill>
                <a:cs typeface="Trebuchet MS"/>
              </a:rPr>
              <a:t>l</a:t>
            </a:r>
            <a:r>
              <a:rPr sz="2400" spc="5" dirty="0">
                <a:solidFill>
                  <a:srgbClr val="312D2A"/>
                </a:solidFill>
                <a:cs typeface="Trebuchet MS"/>
              </a:rPr>
              <a:t>y</a:t>
            </a:r>
            <a:r>
              <a:rPr sz="2400" spc="-80" dirty="0">
                <a:solidFill>
                  <a:srgbClr val="312D2A"/>
                </a:solidFill>
                <a:cs typeface="Trebuchet MS"/>
              </a:rPr>
              <a:t> </a:t>
            </a:r>
            <a:r>
              <a:rPr sz="2400" spc="-60" dirty="0">
                <a:solidFill>
                  <a:srgbClr val="312D2A"/>
                </a:solidFill>
                <a:cs typeface="Trebuchet MS"/>
              </a:rPr>
              <a:t>r</a:t>
            </a:r>
            <a:r>
              <a:rPr sz="2400" spc="40" dirty="0">
                <a:solidFill>
                  <a:srgbClr val="312D2A"/>
                </a:solidFill>
                <a:cs typeface="Trebuchet MS"/>
              </a:rPr>
              <a:t>u</a:t>
            </a:r>
            <a:r>
              <a:rPr sz="2400" spc="55" dirty="0">
                <a:solidFill>
                  <a:srgbClr val="312D2A"/>
                </a:solidFill>
                <a:cs typeface="Trebuchet MS"/>
              </a:rPr>
              <a:t>n</a:t>
            </a:r>
            <a:r>
              <a:rPr sz="2400" spc="-80" dirty="0">
                <a:solidFill>
                  <a:srgbClr val="312D2A"/>
                </a:solidFill>
                <a:cs typeface="Trebuchet MS"/>
              </a:rPr>
              <a:t> </a:t>
            </a:r>
            <a:r>
              <a:rPr sz="2400" spc="-10" dirty="0">
                <a:solidFill>
                  <a:srgbClr val="312D2A"/>
                </a:solidFill>
                <a:cs typeface="Trebuchet MS"/>
              </a:rPr>
              <a:t>b</a:t>
            </a:r>
            <a:r>
              <a:rPr sz="2400" spc="5" dirty="0">
                <a:solidFill>
                  <a:srgbClr val="312D2A"/>
                </a:solidFill>
                <a:cs typeface="Trebuchet MS"/>
              </a:rPr>
              <a:t>y</a:t>
            </a:r>
            <a:r>
              <a:rPr sz="2400" spc="-80" dirty="0">
                <a:solidFill>
                  <a:srgbClr val="312D2A"/>
                </a:solidFill>
                <a:cs typeface="Trebuchet MS"/>
              </a:rPr>
              <a:t> </a:t>
            </a:r>
            <a:r>
              <a:rPr sz="2400" spc="-135" dirty="0">
                <a:solidFill>
                  <a:srgbClr val="312D2A"/>
                </a:solidFill>
                <a:cs typeface="Trebuchet MS"/>
              </a:rPr>
              <a:t>t</a:t>
            </a:r>
            <a:r>
              <a:rPr sz="2400" spc="55" dirty="0">
                <a:solidFill>
                  <a:srgbClr val="312D2A"/>
                </a:solidFill>
                <a:cs typeface="Trebuchet MS"/>
              </a:rPr>
              <a:t>h</a:t>
            </a:r>
            <a:r>
              <a:rPr sz="2400" spc="-30" dirty="0">
                <a:solidFill>
                  <a:srgbClr val="312D2A"/>
                </a:solidFill>
                <a:cs typeface="Trebuchet MS"/>
              </a:rPr>
              <a:t>e</a:t>
            </a:r>
            <a:r>
              <a:rPr sz="2400" spc="-85" dirty="0">
                <a:solidFill>
                  <a:srgbClr val="312D2A"/>
                </a:solidFill>
                <a:cs typeface="Trebuchet MS"/>
              </a:rPr>
              <a:t> </a:t>
            </a:r>
            <a:r>
              <a:rPr sz="2400" spc="-70" dirty="0">
                <a:solidFill>
                  <a:srgbClr val="312D2A"/>
                </a:solidFill>
                <a:cs typeface="Trebuchet MS"/>
              </a:rPr>
              <a:t>I</a:t>
            </a:r>
            <a:r>
              <a:rPr sz="2400" spc="40" dirty="0">
                <a:solidFill>
                  <a:srgbClr val="312D2A"/>
                </a:solidFill>
                <a:cs typeface="Trebuchet MS"/>
              </a:rPr>
              <a:t>T</a:t>
            </a:r>
            <a:r>
              <a:rPr sz="2400" spc="-90" dirty="0">
                <a:solidFill>
                  <a:srgbClr val="312D2A"/>
                </a:solidFill>
                <a:cs typeface="Trebuchet MS"/>
              </a:rPr>
              <a:t> </a:t>
            </a:r>
            <a:r>
              <a:rPr sz="2400" spc="110" dirty="0">
                <a:solidFill>
                  <a:srgbClr val="312D2A"/>
                </a:solidFill>
                <a:cs typeface="Trebuchet MS"/>
              </a:rPr>
              <a:t>D</a:t>
            </a:r>
            <a:r>
              <a:rPr sz="2400" spc="-30" dirty="0">
                <a:solidFill>
                  <a:srgbClr val="312D2A"/>
                </a:solidFill>
                <a:cs typeface="Trebuchet MS"/>
              </a:rPr>
              <a:t>e</a:t>
            </a:r>
            <a:r>
              <a:rPr sz="2400" spc="25" dirty="0">
                <a:solidFill>
                  <a:srgbClr val="312D2A"/>
                </a:solidFill>
                <a:cs typeface="Trebuchet MS"/>
              </a:rPr>
              <a:t>p</a:t>
            </a:r>
            <a:r>
              <a:rPr sz="2400" spc="-15" dirty="0">
                <a:solidFill>
                  <a:srgbClr val="312D2A"/>
                </a:solidFill>
                <a:cs typeface="Trebuchet MS"/>
              </a:rPr>
              <a:t>a</a:t>
            </a:r>
            <a:r>
              <a:rPr sz="2400" spc="-20" dirty="0">
                <a:solidFill>
                  <a:srgbClr val="312D2A"/>
                </a:solidFill>
                <a:cs typeface="Trebuchet MS"/>
              </a:rPr>
              <a:t>r</a:t>
            </a:r>
            <a:r>
              <a:rPr sz="2400" spc="-135" dirty="0">
                <a:solidFill>
                  <a:srgbClr val="312D2A"/>
                </a:solidFill>
                <a:cs typeface="Trebuchet MS"/>
              </a:rPr>
              <a:t>t</a:t>
            </a:r>
            <a:r>
              <a:rPr sz="2400" spc="85" dirty="0">
                <a:solidFill>
                  <a:srgbClr val="312D2A"/>
                </a:solidFill>
                <a:cs typeface="Trebuchet MS"/>
              </a:rPr>
              <a:t>m</a:t>
            </a:r>
            <a:r>
              <a:rPr sz="2400" spc="-30" dirty="0">
                <a:solidFill>
                  <a:srgbClr val="312D2A"/>
                </a:solidFill>
                <a:cs typeface="Trebuchet MS"/>
              </a:rPr>
              <a:t>e</a:t>
            </a:r>
            <a:r>
              <a:rPr sz="2400" spc="55" dirty="0">
                <a:solidFill>
                  <a:srgbClr val="312D2A"/>
                </a:solidFill>
                <a:cs typeface="Trebuchet MS"/>
              </a:rPr>
              <a:t>n</a:t>
            </a:r>
            <a:r>
              <a:rPr sz="2400" spc="-135" dirty="0">
                <a:solidFill>
                  <a:srgbClr val="312D2A"/>
                </a:solidFill>
                <a:cs typeface="Trebuchet MS"/>
              </a:rPr>
              <a:t>t</a:t>
            </a:r>
            <a:endParaRPr sz="2400" dirty="0">
              <a:cs typeface="Trebuchet MS"/>
            </a:endParaRPr>
          </a:p>
        </p:txBody>
      </p:sp>
      <p:sp>
        <p:nvSpPr>
          <p:cNvPr id="13" name="object 10">
            <a:extLst>
              <a:ext uri="{FF2B5EF4-FFF2-40B4-BE49-F238E27FC236}">
                <a16:creationId xmlns:a16="http://schemas.microsoft.com/office/drawing/2014/main" id="{F79063FF-A593-4A9C-912D-200E3715B3E1}"/>
              </a:ext>
            </a:extLst>
          </p:cNvPr>
          <p:cNvSpPr txBox="1"/>
          <p:nvPr/>
        </p:nvSpPr>
        <p:spPr>
          <a:xfrm>
            <a:off x="7162010" y="5727223"/>
            <a:ext cx="5206540" cy="768800"/>
          </a:xfrm>
          <a:prstGeom prst="rect">
            <a:avLst/>
          </a:prstGeom>
        </p:spPr>
        <p:txBody>
          <a:bodyPr vert="horz" wrap="square" lIns="0" tIns="29845" rIns="0" bIns="0" rtlCol="0">
            <a:spAutoFit/>
          </a:bodyPr>
          <a:lstStyle/>
          <a:p>
            <a:pPr marL="184150" marR="5080" indent="-171450">
              <a:spcBef>
                <a:spcPts val="235"/>
              </a:spcBef>
              <a:buClr>
                <a:srgbClr val="8B8078"/>
              </a:buClr>
              <a:buFont typeface="Arial MT"/>
              <a:buChar char="•"/>
              <a:tabLst>
                <a:tab pos="184150" algn="l"/>
              </a:tabLst>
            </a:pPr>
            <a:r>
              <a:rPr sz="2400" spc="-15" dirty="0">
                <a:solidFill>
                  <a:srgbClr val="312D2A"/>
                </a:solidFill>
                <a:cs typeface="Trebuchet MS"/>
              </a:rPr>
              <a:t>IT</a:t>
            </a:r>
            <a:r>
              <a:rPr sz="2400" spc="-90" dirty="0">
                <a:solidFill>
                  <a:srgbClr val="312D2A"/>
                </a:solidFill>
                <a:cs typeface="Trebuchet MS"/>
              </a:rPr>
              <a:t> </a:t>
            </a:r>
            <a:r>
              <a:rPr sz="2400" spc="-30" dirty="0">
                <a:solidFill>
                  <a:srgbClr val="312D2A"/>
                </a:solidFill>
                <a:cs typeface="Trebuchet MS"/>
              </a:rPr>
              <a:t>generally</a:t>
            </a:r>
            <a:r>
              <a:rPr sz="2400" spc="-75" dirty="0">
                <a:solidFill>
                  <a:srgbClr val="312D2A"/>
                </a:solidFill>
                <a:cs typeface="Trebuchet MS"/>
              </a:rPr>
              <a:t> </a:t>
            </a:r>
            <a:r>
              <a:rPr sz="2400" spc="-10" dirty="0">
                <a:solidFill>
                  <a:srgbClr val="312D2A"/>
                </a:solidFill>
                <a:cs typeface="Trebuchet MS"/>
              </a:rPr>
              <a:t>both</a:t>
            </a:r>
            <a:r>
              <a:rPr sz="2400" spc="-75" dirty="0">
                <a:solidFill>
                  <a:srgbClr val="312D2A"/>
                </a:solidFill>
                <a:cs typeface="Trebuchet MS"/>
              </a:rPr>
              <a:t> </a:t>
            </a:r>
            <a:r>
              <a:rPr sz="2400" spc="-10" dirty="0">
                <a:solidFill>
                  <a:srgbClr val="312D2A"/>
                </a:solidFill>
                <a:cs typeface="Trebuchet MS"/>
              </a:rPr>
              <a:t>production</a:t>
            </a:r>
            <a:r>
              <a:rPr sz="2400" spc="-75" dirty="0">
                <a:solidFill>
                  <a:srgbClr val="312D2A"/>
                </a:solidFill>
                <a:cs typeface="Trebuchet MS"/>
              </a:rPr>
              <a:t> </a:t>
            </a:r>
            <a:r>
              <a:rPr sz="2400" spc="-15" dirty="0">
                <a:solidFill>
                  <a:srgbClr val="312D2A"/>
                </a:solidFill>
                <a:cs typeface="Trebuchet MS"/>
              </a:rPr>
              <a:t>operations </a:t>
            </a:r>
            <a:r>
              <a:rPr sz="2400" spc="-409" dirty="0">
                <a:solidFill>
                  <a:srgbClr val="312D2A"/>
                </a:solidFill>
                <a:cs typeface="Trebuchet MS"/>
              </a:rPr>
              <a:t> </a:t>
            </a:r>
            <a:r>
              <a:rPr sz="2400" spc="15" dirty="0">
                <a:solidFill>
                  <a:srgbClr val="312D2A"/>
                </a:solidFill>
                <a:cs typeface="Trebuchet MS"/>
              </a:rPr>
              <a:t>se</a:t>
            </a:r>
            <a:r>
              <a:rPr sz="2400" spc="-45" dirty="0">
                <a:solidFill>
                  <a:srgbClr val="312D2A"/>
                </a:solidFill>
                <a:cs typeface="Trebuchet MS"/>
              </a:rPr>
              <a:t>r</a:t>
            </a:r>
            <a:r>
              <a:rPr sz="2400" spc="25" dirty="0">
                <a:solidFill>
                  <a:srgbClr val="312D2A"/>
                </a:solidFill>
                <a:cs typeface="Trebuchet MS"/>
              </a:rPr>
              <a:t>v</a:t>
            </a:r>
            <a:r>
              <a:rPr sz="2400" spc="-95" dirty="0">
                <a:solidFill>
                  <a:srgbClr val="312D2A"/>
                </a:solidFill>
                <a:cs typeface="Trebuchet MS"/>
              </a:rPr>
              <a:t>i</a:t>
            </a:r>
            <a:r>
              <a:rPr sz="2400" spc="-35" dirty="0">
                <a:solidFill>
                  <a:srgbClr val="312D2A"/>
                </a:solidFill>
                <a:cs typeface="Trebuchet MS"/>
              </a:rPr>
              <a:t>c</a:t>
            </a:r>
            <a:r>
              <a:rPr sz="2400" spc="-30" dirty="0">
                <a:solidFill>
                  <a:srgbClr val="312D2A"/>
                </a:solidFill>
                <a:cs typeface="Trebuchet MS"/>
              </a:rPr>
              <a:t>e</a:t>
            </a:r>
            <a:r>
              <a:rPr sz="2400" spc="-200" dirty="0">
                <a:solidFill>
                  <a:srgbClr val="312D2A"/>
                </a:solidFill>
                <a:cs typeface="Trebuchet MS"/>
              </a:rPr>
              <a:t>,</a:t>
            </a:r>
            <a:r>
              <a:rPr sz="2400" spc="-90" dirty="0">
                <a:solidFill>
                  <a:srgbClr val="312D2A"/>
                </a:solidFill>
                <a:cs typeface="Trebuchet MS"/>
              </a:rPr>
              <a:t> </a:t>
            </a:r>
            <a:r>
              <a:rPr sz="2400" spc="-15" dirty="0">
                <a:solidFill>
                  <a:srgbClr val="312D2A"/>
                </a:solidFill>
                <a:cs typeface="Trebuchet MS"/>
              </a:rPr>
              <a:t>a</a:t>
            </a:r>
            <a:r>
              <a:rPr sz="2400" spc="40" dirty="0">
                <a:solidFill>
                  <a:srgbClr val="312D2A"/>
                </a:solidFill>
                <a:cs typeface="Trebuchet MS"/>
              </a:rPr>
              <a:t>nd</a:t>
            </a:r>
            <a:r>
              <a:rPr sz="2400" spc="-80" dirty="0">
                <a:solidFill>
                  <a:srgbClr val="312D2A"/>
                </a:solidFill>
                <a:cs typeface="Trebuchet MS"/>
              </a:rPr>
              <a:t> </a:t>
            </a:r>
            <a:r>
              <a:rPr sz="2400" spc="-15" dirty="0">
                <a:solidFill>
                  <a:srgbClr val="312D2A"/>
                </a:solidFill>
                <a:cs typeface="Trebuchet MS"/>
              </a:rPr>
              <a:t>a</a:t>
            </a:r>
            <a:r>
              <a:rPr sz="2400" spc="-85" dirty="0">
                <a:solidFill>
                  <a:srgbClr val="312D2A"/>
                </a:solidFill>
                <a:cs typeface="Trebuchet MS"/>
              </a:rPr>
              <a:t> </a:t>
            </a:r>
            <a:r>
              <a:rPr sz="2400" spc="15" dirty="0">
                <a:solidFill>
                  <a:srgbClr val="312D2A"/>
                </a:solidFill>
                <a:cs typeface="Trebuchet MS"/>
              </a:rPr>
              <a:t>se</a:t>
            </a:r>
            <a:r>
              <a:rPr sz="2400" spc="-45" dirty="0">
                <a:solidFill>
                  <a:srgbClr val="312D2A"/>
                </a:solidFill>
                <a:cs typeface="Trebuchet MS"/>
              </a:rPr>
              <a:t>r</a:t>
            </a:r>
            <a:r>
              <a:rPr sz="2400" spc="25" dirty="0">
                <a:solidFill>
                  <a:srgbClr val="312D2A"/>
                </a:solidFill>
                <a:cs typeface="Trebuchet MS"/>
              </a:rPr>
              <a:t>v</a:t>
            </a:r>
            <a:r>
              <a:rPr sz="2400" spc="-95" dirty="0">
                <a:solidFill>
                  <a:srgbClr val="312D2A"/>
                </a:solidFill>
                <a:cs typeface="Trebuchet MS"/>
              </a:rPr>
              <a:t>i</a:t>
            </a:r>
            <a:r>
              <a:rPr sz="2400" spc="-35" dirty="0">
                <a:solidFill>
                  <a:srgbClr val="312D2A"/>
                </a:solidFill>
                <a:cs typeface="Trebuchet MS"/>
              </a:rPr>
              <a:t>c</a:t>
            </a:r>
            <a:r>
              <a:rPr sz="2400" spc="-30" dirty="0">
                <a:solidFill>
                  <a:srgbClr val="312D2A"/>
                </a:solidFill>
                <a:cs typeface="Trebuchet MS"/>
              </a:rPr>
              <a:t>e</a:t>
            </a:r>
            <a:r>
              <a:rPr sz="2400" spc="-85" dirty="0">
                <a:solidFill>
                  <a:srgbClr val="312D2A"/>
                </a:solidFill>
                <a:cs typeface="Trebuchet MS"/>
              </a:rPr>
              <a:t> </a:t>
            </a:r>
            <a:r>
              <a:rPr sz="2400" spc="-20" dirty="0">
                <a:solidFill>
                  <a:srgbClr val="312D2A"/>
                </a:solidFill>
                <a:cs typeface="Trebuchet MS"/>
              </a:rPr>
              <a:t>p</a:t>
            </a:r>
            <a:r>
              <a:rPr sz="2400" spc="-50" dirty="0">
                <a:solidFill>
                  <a:srgbClr val="312D2A"/>
                </a:solidFill>
                <a:cs typeface="Trebuchet MS"/>
              </a:rPr>
              <a:t>r</a:t>
            </a:r>
            <a:r>
              <a:rPr sz="2400" spc="30" dirty="0">
                <a:solidFill>
                  <a:srgbClr val="312D2A"/>
                </a:solidFill>
                <a:cs typeface="Trebuchet MS"/>
              </a:rPr>
              <a:t>o</a:t>
            </a:r>
            <a:r>
              <a:rPr sz="2400" spc="25" dirty="0">
                <a:solidFill>
                  <a:srgbClr val="312D2A"/>
                </a:solidFill>
                <a:cs typeface="Trebuchet MS"/>
              </a:rPr>
              <a:t>v</a:t>
            </a:r>
            <a:r>
              <a:rPr sz="2400" spc="-95" dirty="0">
                <a:solidFill>
                  <a:srgbClr val="312D2A"/>
                </a:solidFill>
                <a:cs typeface="Trebuchet MS"/>
              </a:rPr>
              <a:t>i</a:t>
            </a:r>
            <a:r>
              <a:rPr sz="2400" dirty="0">
                <a:solidFill>
                  <a:srgbClr val="312D2A"/>
                </a:solidFill>
                <a:cs typeface="Trebuchet MS"/>
              </a:rPr>
              <a:t>de</a:t>
            </a:r>
            <a:r>
              <a:rPr sz="2400" spc="-55" dirty="0">
                <a:solidFill>
                  <a:srgbClr val="312D2A"/>
                </a:solidFill>
                <a:cs typeface="Trebuchet MS"/>
              </a:rPr>
              <a:t>r</a:t>
            </a:r>
            <a:endParaRPr sz="2400">
              <a:cs typeface="Trebuchet MS"/>
            </a:endParaRPr>
          </a:p>
        </p:txBody>
      </p:sp>
      <p:sp>
        <p:nvSpPr>
          <p:cNvPr id="14" name="object 11">
            <a:extLst>
              <a:ext uri="{FF2B5EF4-FFF2-40B4-BE49-F238E27FC236}">
                <a16:creationId xmlns:a16="http://schemas.microsoft.com/office/drawing/2014/main" id="{7A6254F3-D989-4E83-BAB9-EBC97B50E915}"/>
              </a:ext>
            </a:extLst>
          </p:cNvPr>
          <p:cNvSpPr txBox="1"/>
          <p:nvPr/>
        </p:nvSpPr>
        <p:spPr>
          <a:xfrm>
            <a:off x="7162010" y="6754799"/>
            <a:ext cx="5271167" cy="765594"/>
          </a:xfrm>
          <a:prstGeom prst="rect">
            <a:avLst/>
          </a:prstGeom>
        </p:spPr>
        <p:txBody>
          <a:bodyPr vert="horz" wrap="square" lIns="0" tIns="26670" rIns="0" bIns="0" rtlCol="0">
            <a:spAutoFit/>
          </a:bodyPr>
          <a:lstStyle/>
          <a:p>
            <a:pPr marL="184150" marR="5080" indent="-171450">
              <a:spcBef>
                <a:spcPts val="210"/>
              </a:spcBef>
              <a:buClr>
                <a:srgbClr val="8B8078"/>
              </a:buClr>
              <a:buFont typeface="Arial MT"/>
              <a:buChar char="•"/>
              <a:tabLst>
                <a:tab pos="184150" algn="l"/>
              </a:tabLst>
            </a:pPr>
            <a:r>
              <a:rPr sz="2400" spc="40" dirty="0">
                <a:solidFill>
                  <a:srgbClr val="312D2A"/>
                </a:solidFill>
                <a:cs typeface="Trebuchet MS"/>
              </a:rPr>
              <a:t>De</a:t>
            </a:r>
            <a:r>
              <a:rPr sz="2400" spc="25" dirty="0">
                <a:solidFill>
                  <a:srgbClr val="312D2A"/>
                </a:solidFill>
                <a:cs typeface="Trebuchet MS"/>
              </a:rPr>
              <a:t>p</a:t>
            </a:r>
            <a:r>
              <a:rPr sz="2400" spc="-15" dirty="0">
                <a:solidFill>
                  <a:srgbClr val="312D2A"/>
                </a:solidFill>
                <a:cs typeface="Trebuchet MS"/>
              </a:rPr>
              <a:t>a</a:t>
            </a:r>
            <a:r>
              <a:rPr sz="2400" spc="-20" dirty="0">
                <a:solidFill>
                  <a:srgbClr val="312D2A"/>
                </a:solidFill>
                <a:cs typeface="Trebuchet MS"/>
              </a:rPr>
              <a:t>rt</a:t>
            </a:r>
            <a:r>
              <a:rPr sz="2400" spc="-30" dirty="0">
                <a:solidFill>
                  <a:srgbClr val="312D2A"/>
                </a:solidFill>
                <a:cs typeface="Trebuchet MS"/>
              </a:rPr>
              <a:t>me</a:t>
            </a:r>
            <a:r>
              <a:rPr sz="2400" spc="55" dirty="0">
                <a:solidFill>
                  <a:srgbClr val="312D2A"/>
                </a:solidFill>
                <a:cs typeface="Trebuchet MS"/>
              </a:rPr>
              <a:t>n</a:t>
            </a:r>
            <a:r>
              <a:rPr sz="2400" spc="-120" dirty="0">
                <a:solidFill>
                  <a:srgbClr val="312D2A"/>
                </a:solidFill>
                <a:cs typeface="Trebuchet MS"/>
              </a:rPr>
              <a:t>t</a:t>
            </a:r>
            <a:r>
              <a:rPr sz="2400" spc="65" dirty="0">
                <a:solidFill>
                  <a:srgbClr val="312D2A"/>
                </a:solidFill>
                <a:cs typeface="Trebuchet MS"/>
              </a:rPr>
              <a:t>s</a:t>
            </a:r>
            <a:r>
              <a:rPr sz="2400" spc="-80" dirty="0">
                <a:solidFill>
                  <a:srgbClr val="312D2A"/>
                </a:solidFill>
                <a:cs typeface="Trebuchet MS"/>
              </a:rPr>
              <a:t> </a:t>
            </a:r>
            <a:r>
              <a:rPr sz="2400" spc="-90" dirty="0">
                <a:solidFill>
                  <a:srgbClr val="312D2A"/>
                </a:solidFill>
                <a:cs typeface="Trebuchet MS"/>
              </a:rPr>
              <a:t>r</a:t>
            </a:r>
            <a:r>
              <a:rPr sz="2400" spc="-20" dirty="0">
                <a:solidFill>
                  <a:srgbClr val="312D2A"/>
                </a:solidFill>
                <a:cs typeface="Trebuchet MS"/>
              </a:rPr>
              <a:t>e</a:t>
            </a:r>
            <a:r>
              <a:rPr sz="2400" spc="65" dirty="0">
                <a:solidFill>
                  <a:srgbClr val="312D2A"/>
                </a:solidFill>
                <a:cs typeface="Trebuchet MS"/>
              </a:rPr>
              <a:t>s</a:t>
            </a:r>
            <a:r>
              <a:rPr sz="2400" spc="25" dirty="0">
                <a:solidFill>
                  <a:srgbClr val="312D2A"/>
                </a:solidFill>
                <a:cs typeface="Trebuchet MS"/>
              </a:rPr>
              <a:t>p</a:t>
            </a:r>
            <a:r>
              <a:rPr sz="2400" spc="40" dirty="0">
                <a:solidFill>
                  <a:srgbClr val="312D2A"/>
                </a:solidFill>
                <a:cs typeface="Trebuchet MS"/>
              </a:rPr>
              <a:t>o</a:t>
            </a:r>
            <a:r>
              <a:rPr sz="2400" spc="55" dirty="0">
                <a:solidFill>
                  <a:srgbClr val="312D2A"/>
                </a:solidFill>
                <a:cs typeface="Trebuchet MS"/>
              </a:rPr>
              <a:t>n</a:t>
            </a:r>
            <a:r>
              <a:rPr sz="2400" spc="65" dirty="0">
                <a:solidFill>
                  <a:srgbClr val="312D2A"/>
                </a:solidFill>
                <a:cs typeface="Trebuchet MS"/>
              </a:rPr>
              <a:t>s</a:t>
            </a:r>
            <a:r>
              <a:rPr sz="2400" spc="-95" dirty="0">
                <a:solidFill>
                  <a:srgbClr val="312D2A"/>
                </a:solidFill>
                <a:cs typeface="Trebuchet MS"/>
              </a:rPr>
              <a:t>i</a:t>
            </a:r>
            <a:r>
              <a:rPr sz="2400" spc="-10" dirty="0">
                <a:solidFill>
                  <a:srgbClr val="312D2A"/>
                </a:solidFill>
                <a:cs typeface="Trebuchet MS"/>
              </a:rPr>
              <a:t>b</a:t>
            </a:r>
            <a:r>
              <a:rPr sz="2400" spc="-120" dirty="0">
                <a:solidFill>
                  <a:srgbClr val="312D2A"/>
                </a:solidFill>
                <a:cs typeface="Trebuchet MS"/>
              </a:rPr>
              <a:t>l</a:t>
            </a:r>
            <a:r>
              <a:rPr sz="2400" spc="-30" dirty="0">
                <a:solidFill>
                  <a:srgbClr val="312D2A"/>
                </a:solidFill>
                <a:cs typeface="Trebuchet MS"/>
              </a:rPr>
              <a:t>e</a:t>
            </a:r>
            <a:r>
              <a:rPr sz="2400" spc="-85" dirty="0">
                <a:solidFill>
                  <a:srgbClr val="312D2A"/>
                </a:solidFill>
                <a:cs typeface="Trebuchet MS"/>
              </a:rPr>
              <a:t> </a:t>
            </a:r>
            <a:r>
              <a:rPr sz="2400" spc="-114" dirty="0">
                <a:solidFill>
                  <a:srgbClr val="312D2A"/>
                </a:solidFill>
                <a:cs typeface="Trebuchet MS"/>
              </a:rPr>
              <a:t>f</a:t>
            </a:r>
            <a:r>
              <a:rPr sz="2400" spc="40" dirty="0">
                <a:solidFill>
                  <a:srgbClr val="312D2A"/>
                </a:solidFill>
                <a:cs typeface="Trebuchet MS"/>
              </a:rPr>
              <a:t>o</a:t>
            </a:r>
            <a:r>
              <a:rPr sz="2400" spc="-55" dirty="0">
                <a:solidFill>
                  <a:srgbClr val="312D2A"/>
                </a:solidFill>
                <a:cs typeface="Trebuchet MS"/>
              </a:rPr>
              <a:t>r</a:t>
            </a:r>
            <a:r>
              <a:rPr sz="2400" spc="-90" dirty="0">
                <a:solidFill>
                  <a:srgbClr val="312D2A"/>
                </a:solidFill>
                <a:cs typeface="Trebuchet MS"/>
              </a:rPr>
              <a:t> </a:t>
            </a:r>
            <a:r>
              <a:rPr sz="2400" spc="-15" dirty="0">
                <a:solidFill>
                  <a:srgbClr val="312D2A"/>
                </a:solidFill>
                <a:cs typeface="Trebuchet MS"/>
              </a:rPr>
              <a:t>a</a:t>
            </a:r>
            <a:r>
              <a:rPr sz="2400" spc="25" dirty="0">
                <a:solidFill>
                  <a:srgbClr val="312D2A"/>
                </a:solidFill>
                <a:cs typeface="Trebuchet MS"/>
              </a:rPr>
              <a:t>p</a:t>
            </a:r>
            <a:r>
              <a:rPr sz="2400" spc="15" dirty="0">
                <a:solidFill>
                  <a:srgbClr val="312D2A"/>
                </a:solidFill>
                <a:cs typeface="Trebuchet MS"/>
              </a:rPr>
              <a:t>p</a:t>
            </a:r>
            <a:r>
              <a:rPr sz="2400" spc="-120" dirty="0">
                <a:solidFill>
                  <a:srgbClr val="312D2A"/>
                </a:solidFill>
                <a:cs typeface="Trebuchet MS"/>
              </a:rPr>
              <a:t>l</a:t>
            </a:r>
            <a:r>
              <a:rPr sz="2400" spc="-95" dirty="0">
                <a:solidFill>
                  <a:srgbClr val="312D2A"/>
                </a:solidFill>
                <a:cs typeface="Trebuchet MS"/>
              </a:rPr>
              <a:t>i</a:t>
            </a:r>
            <a:r>
              <a:rPr sz="2400" spc="-35" dirty="0">
                <a:solidFill>
                  <a:srgbClr val="312D2A"/>
                </a:solidFill>
                <a:cs typeface="Trebuchet MS"/>
              </a:rPr>
              <a:t>c</a:t>
            </a:r>
            <a:r>
              <a:rPr sz="2400" spc="-15" dirty="0">
                <a:solidFill>
                  <a:srgbClr val="312D2A"/>
                </a:solidFill>
                <a:cs typeface="Trebuchet MS"/>
              </a:rPr>
              <a:t>a</a:t>
            </a:r>
            <a:r>
              <a:rPr sz="2400" spc="-130" dirty="0">
                <a:solidFill>
                  <a:srgbClr val="312D2A"/>
                </a:solidFill>
                <a:cs typeface="Trebuchet MS"/>
              </a:rPr>
              <a:t>t</a:t>
            </a:r>
            <a:r>
              <a:rPr sz="2400" spc="-100" dirty="0">
                <a:solidFill>
                  <a:srgbClr val="312D2A"/>
                </a:solidFill>
                <a:cs typeface="Trebuchet MS"/>
              </a:rPr>
              <a:t>i</a:t>
            </a:r>
            <a:r>
              <a:rPr sz="2400" spc="40" dirty="0">
                <a:solidFill>
                  <a:srgbClr val="312D2A"/>
                </a:solidFill>
                <a:cs typeface="Trebuchet MS"/>
              </a:rPr>
              <a:t>o</a:t>
            </a:r>
            <a:r>
              <a:rPr sz="2400" spc="35" dirty="0">
                <a:solidFill>
                  <a:srgbClr val="312D2A"/>
                </a:solidFill>
                <a:cs typeface="Trebuchet MS"/>
              </a:rPr>
              <a:t>n  </a:t>
            </a:r>
            <a:r>
              <a:rPr sz="2400" spc="-10" dirty="0">
                <a:solidFill>
                  <a:srgbClr val="312D2A"/>
                </a:solidFill>
                <a:cs typeface="Trebuchet MS"/>
              </a:rPr>
              <a:t>development</a:t>
            </a:r>
            <a:endParaRPr sz="2400">
              <a:cs typeface="Trebuchet MS"/>
            </a:endParaRPr>
          </a:p>
        </p:txBody>
      </p:sp>
      <p:sp>
        <p:nvSpPr>
          <p:cNvPr id="15" name="object 12">
            <a:extLst>
              <a:ext uri="{FF2B5EF4-FFF2-40B4-BE49-F238E27FC236}">
                <a16:creationId xmlns:a16="http://schemas.microsoft.com/office/drawing/2014/main" id="{1046D5B1-5ADE-4DB7-AE8D-6137BF49660A}"/>
              </a:ext>
            </a:extLst>
          </p:cNvPr>
          <p:cNvSpPr txBox="1"/>
          <p:nvPr/>
        </p:nvSpPr>
        <p:spPr>
          <a:xfrm>
            <a:off x="13028916" y="4563931"/>
            <a:ext cx="3765552" cy="931024"/>
          </a:xfrm>
          <a:prstGeom prst="rect">
            <a:avLst/>
          </a:prstGeom>
        </p:spPr>
        <p:txBody>
          <a:bodyPr vert="horz" wrap="square" lIns="0" tIns="43180" rIns="0" bIns="0" rtlCol="0">
            <a:spAutoFit/>
          </a:bodyPr>
          <a:lstStyle/>
          <a:p>
            <a:pPr marL="12700">
              <a:spcBef>
                <a:spcPts val="340"/>
              </a:spcBef>
            </a:pPr>
            <a:r>
              <a:rPr sz="3200" b="1" spc="35" dirty="0">
                <a:solidFill>
                  <a:srgbClr val="312D2A"/>
                </a:solidFill>
                <a:cs typeface="Trebuchet MS"/>
              </a:rPr>
              <a:t>Cloud</a:t>
            </a:r>
            <a:endParaRPr sz="3200" dirty="0">
              <a:cs typeface="Trebuchet MS"/>
            </a:endParaRPr>
          </a:p>
          <a:p>
            <a:pPr marL="184150" indent="-171450">
              <a:spcBef>
                <a:spcPts val="240"/>
              </a:spcBef>
              <a:buClr>
                <a:srgbClr val="8B8078"/>
              </a:buClr>
              <a:buFont typeface="Arial MT"/>
              <a:buChar char="•"/>
              <a:tabLst>
                <a:tab pos="184150" algn="l"/>
              </a:tabLst>
            </a:pPr>
            <a:r>
              <a:rPr sz="2400" spc="40" dirty="0">
                <a:solidFill>
                  <a:srgbClr val="312D2A"/>
                </a:solidFill>
                <a:cs typeface="Trebuchet MS"/>
              </a:rPr>
              <a:t>De</a:t>
            </a:r>
            <a:r>
              <a:rPr sz="2400" spc="15" dirty="0">
                <a:solidFill>
                  <a:srgbClr val="312D2A"/>
                </a:solidFill>
                <a:cs typeface="Trebuchet MS"/>
              </a:rPr>
              <a:t>p</a:t>
            </a:r>
            <a:r>
              <a:rPr sz="2400" spc="-120" dirty="0">
                <a:solidFill>
                  <a:srgbClr val="312D2A"/>
                </a:solidFill>
                <a:cs typeface="Trebuchet MS"/>
              </a:rPr>
              <a:t>l</a:t>
            </a:r>
            <a:r>
              <a:rPr sz="2400" spc="30" dirty="0">
                <a:solidFill>
                  <a:srgbClr val="312D2A"/>
                </a:solidFill>
                <a:cs typeface="Trebuchet MS"/>
              </a:rPr>
              <a:t>o</a:t>
            </a:r>
            <a:r>
              <a:rPr sz="2400" spc="5" dirty="0">
                <a:solidFill>
                  <a:srgbClr val="312D2A"/>
                </a:solidFill>
                <a:cs typeface="Trebuchet MS"/>
              </a:rPr>
              <a:t>y</a:t>
            </a:r>
            <a:r>
              <a:rPr sz="2400" spc="-80" dirty="0">
                <a:solidFill>
                  <a:srgbClr val="312D2A"/>
                </a:solidFill>
                <a:cs typeface="Trebuchet MS"/>
              </a:rPr>
              <a:t> </a:t>
            </a:r>
            <a:r>
              <a:rPr sz="2400" spc="-70" dirty="0">
                <a:solidFill>
                  <a:srgbClr val="312D2A"/>
                </a:solidFill>
                <a:cs typeface="Trebuchet MS"/>
              </a:rPr>
              <a:t>I</a:t>
            </a:r>
            <a:r>
              <a:rPr sz="2400" spc="55" dirty="0">
                <a:solidFill>
                  <a:srgbClr val="312D2A"/>
                </a:solidFill>
                <a:cs typeface="Trebuchet MS"/>
              </a:rPr>
              <a:t>n</a:t>
            </a:r>
            <a:r>
              <a:rPr sz="2400" spc="-150" dirty="0">
                <a:solidFill>
                  <a:srgbClr val="312D2A"/>
                </a:solidFill>
                <a:cs typeface="Trebuchet MS"/>
              </a:rPr>
              <a:t>t</a:t>
            </a:r>
            <a:r>
              <a:rPr sz="2400" spc="-30" dirty="0">
                <a:solidFill>
                  <a:srgbClr val="312D2A"/>
                </a:solidFill>
                <a:cs typeface="Trebuchet MS"/>
              </a:rPr>
              <a:t>e</a:t>
            </a:r>
            <a:r>
              <a:rPr sz="2400" spc="-60" dirty="0">
                <a:solidFill>
                  <a:srgbClr val="312D2A"/>
                </a:solidFill>
                <a:cs typeface="Trebuchet MS"/>
              </a:rPr>
              <a:t>r</a:t>
            </a:r>
            <a:r>
              <a:rPr sz="2400" spc="55" dirty="0">
                <a:solidFill>
                  <a:srgbClr val="312D2A"/>
                </a:solidFill>
                <a:cs typeface="Trebuchet MS"/>
              </a:rPr>
              <a:t>n</a:t>
            </a:r>
            <a:r>
              <a:rPr sz="2400" spc="-20" dirty="0">
                <a:solidFill>
                  <a:srgbClr val="312D2A"/>
                </a:solidFill>
                <a:cs typeface="Trebuchet MS"/>
              </a:rPr>
              <a:t>e</a:t>
            </a:r>
            <a:r>
              <a:rPr sz="2400" spc="-135" dirty="0">
                <a:solidFill>
                  <a:srgbClr val="312D2A"/>
                </a:solidFill>
                <a:cs typeface="Trebuchet MS"/>
              </a:rPr>
              <a:t>t</a:t>
            </a:r>
            <a:r>
              <a:rPr sz="2400" spc="-85" dirty="0">
                <a:solidFill>
                  <a:srgbClr val="312D2A"/>
                </a:solidFill>
                <a:cs typeface="Trebuchet MS"/>
              </a:rPr>
              <a:t> </a:t>
            </a:r>
            <a:r>
              <a:rPr sz="2400" spc="-15" dirty="0">
                <a:solidFill>
                  <a:srgbClr val="312D2A"/>
                </a:solidFill>
                <a:cs typeface="Trebuchet MS"/>
              </a:rPr>
              <a:t>a</a:t>
            </a:r>
            <a:r>
              <a:rPr sz="2400" spc="25" dirty="0">
                <a:solidFill>
                  <a:srgbClr val="312D2A"/>
                </a:solidFill>
                <a:cs typeface="Trebuchet MS"/>
              </a:rPr>
              <a:t>p</a:t>
            </a:r>
            <a:r>
              <a:rPr sz="2400" spc="15" dirty="0">
                <a:solidFill>
                  <a:srgbClr val="312D2A"/>
                </a:solidFill>
                <a:cs typeface="Trebuchet MS"/>
              </a:rPr>
              <a:t>p</a:t>
            </a:r>
            <a:r>
              <a:rPr sz="2400" spc="-120" dirty="0">
                <a:solidFill>
                  <a:srgbClr val="312D2A"/>
                </a:solidFill>
                <a:cs typeface="Trebuchet MS"/>
              </a:rPr>
              <a:t>l</a:t>
            </a:r>
            <a:r>
              <a:rPr sz="2400" spc="-95" dirty="0">
                <a:solidFill>
                  <a:srgbClr val="312D2A"/>
                </a:solidFill>
                <a:cs typeface="Trebuchet MS"/>
              </a:rPr>
              <a:t>i</a:t>
            </a:r>
            <a:r>
              <a:rPr sz="2400" spc="-35" dirty="0">
                <a:solidFill>
                  <a:srgbClr val="312D2A"/>
                </a:solidFill>
                <a:cs typeface="Trebuchet MS"/>
              </a:rPr>
              <a:t>c</a:t>
            </a:r>
            <a:r>
              <a:rPr sz="2400" spc="-15" dirty="0">
                <a:solidFill>
                  <a:srgbClr val="312D2A"/>
                </a:solidFill>
                <a:cs typeface="Trebuchet MS"/>
              </a:rPr>
              <a:t>a</a:t>
            </a:r>
            <a:r>
              <a:rPr sz="2400" spc="-130" dirty="0">
                <a:solidFill>
                  <a:srgbClr val="312D2A"/>
                </a:solidFill>
                <a:cs typeface="Trebuchet MS"/>
              </a:rPr>
              <a:t>t</a:t>
            </a:r>
            <a:r>
              <a:rPr sz="2400" spc="-100" dirty="0">
                <a:solidFill>
                  <a:srgbClr val="312D2A"/>
                </a:solidFill>
                <a:cs typeface="Trebuchet MS"/>
              </a:rPr>
              <a:t>i</a:t>
            </a:r>
            <a:r>
              <a:rPr sz="2400" spc="40" dirty="0">
                <a:solidFill>
                  <a:srgbClr val="312D2A"/>
                </a:solidFill>
                <a:cs typeface="Trebuchet MS"/>
              </a:rPr>
              <a:t>o</a:t>
            </a:r>
            <a:r>
              <a:rPr sz="2400" spc="55" dirty="0">
                <a:solidFill>
                  <a:srgbClr val="312D2A"/>
                </a:solidFill>
                <a:cs typeface="Trebuchet MS"/>
              </a:rPr>
              <a:t>n</a:t>
            </a:r>
            <a:r>
              <a:rPr sz="2400" spc="65" dirty="0">
                <a:solidFill>
                  <a:srgbClr val="312D2A"/>
                </a:solidFill>
                <a:cs typeface="Trebuchet MS"/>
              </a:rPr>
              <a:t>s</a:t>
            </a:r>
            <a:endParaRPr sz="2400" dirty="0">
              <a:cs typeface="Trebuchet MS"/>
            </a:endParaRPr>
          </a:p>
        </p:txBody>
      </p:sp>
      <p:sp>
        <p:nvSpPr>
          <p:cNvPr id="16" name="object 13">
            <a:extLst>
              <a:ext uri="{FF2B5EF4-FFF2-40B4-BE49-F238E27FC236}">
                <a16:creationId xmlns:a16="http://schemas.microsoft.com/office/drawing/2014/main" id="{CE128A2A-1ECF-4939-B594-BF17290E8265}"/>
              </a:ext>
            </a:extLst>
          </p:cNvPr>
          <p:cNvSpPr txBox="1"/>
          <p:nvPr/>
        </p:nvSpPr>
        <p:spPr>
          <a:xfrm>
            <a:off x="13028916" y="5727223"/>
            <a:ext cx="4645090" cy="1137490"/>
          </a:xfrm>
          <a:prstGeom prst="rect">
            <a:avLst/>
          </a:prstGeom>
        </p:spPr>
        <p:txBody>
          <a:bodyPr vert="horz" wrap="square" lIns="0" tIns="29209" rIns="0" bIns="0" rtlCol="0">
            <a:spAutoFit/>
          </a:bodyPr>
          <a:lstStyle/>
          <a:p>
            <a:pPr marL="184150" marR="5080" indent="-171450">
              <a:spcBef>
                <a:spcPts val="229"/>
              </a:spcBef>
              <a:buClr>
                <a:srgbClr val="8B8078"/>
              </a:buClr>
              <a:buFont typeface="Arial MT"/>
              <a:buChar char="•"/>
              <a:tabLst>
                <a:tab pos="184150" algn="l"/>
              </a:tabLst>
            </a:pPr>
            <a:r>
              <a:rPr sz="2400" dirty="0">
                <a:solidFill>
                  <a:srgbClr val="312D2A"/>
                </a:solidFill>
                <a:cs typeface="Trebuchet MS"/>
              </a:rPr>
              <a:t>L</a:t>
            </a:r>
            <a:r>
              <a:rPr sz="2400" spc="20" dirty="0">
                <a:solidFill>
                  <a:srgbClr val="312D2A"/>
                </a:solidFill>
                <a:cs typeface="Trebuchet MS"/>
              </a:rPr>
              <a:t>e</a:t>
            </a:r>
            <a:r>
              <a:rPr sz="2400" spc="-20" dirty="0">
                <a:solidFill>
                  <a:srgbClr val="312D2A"/>
                </a:solidFill>
                <a:cs typeface="Trebuchet MS"/>
              </a:rPr>
              <a:t>v</a:t>
            </a:r>
            <a:r>
              <a:rPr sz="2400" spc="-30" dirty="0">
                <a:solidFill>
                  <a:srgbClr val="312D2A"/>
                </a:solidFill>
                <a:cs typeface="Trebuchet MS"/>
              </a:rPr>
              <a:t>e</a:t>
            </a:r>
            <a:r>
              <a:rPr sz="2400" spc="-85" dirty="0">
                <a:solidFill>
                  <a:srgbClr val="312D2A"/>
                </a:solidFill>
                <a:cs typeface="Trebuchet MS"/>
              </a:rPr>
              <a:t>r</a:t>
            </a:r>
            <a:r>
              <a:rPr sz="2400" spc="-15" dirty="0">
                <a:solidFill>
                  <a:srgbClr val="312D2A"/>
                </a:solidFill>
                <a:cs typeface="Trebuchet MS"/>
              </a:rPr>
              <a:t>a</a:t>
            </a:r>
            <a:r>
              <a:rPr sz="2400" spc="80" dirty="0">
                <a:solidFill>
                  <a:srgbClr val="312D2A"/>
                </a:solidFill>
                <a:cs typeface="Trebuchet MS"/>
              </a:rPr>
              <a:t>g</a:t>
            </a:r>
            <a:r>
              <a:rPr sz="2400" spc="-20" dirty="0">
                <a:solidFill>
                  <a:srgbClr val="312D2A"/>
                </a:solidFill>
                <a:cs typeface="Trebuchet MS"/>
              </a:rPr>
              <a:t>e</a:t>
            </a:r>
            <a:r>
              <a:rPr sz="2400" spc="25" dirty="0">
                <a:solidFill>
                  <a:srgbClr val="312D2A"/>
                </a:solidFill>
                <a:cs typeface="Trebuchet MS"/>
              </a:rPr>
              <a:t>d</a:t>
            </a:r>
            <a:r>
              <a:rPr sz="2400" spc="-80" dirty="0">
                <a:solidFill>
                  <a:srgbClr val="312D2A"/>
                </a:solidFill>
                <a:cs typeface="Trebuchet MS"/>
              </a:rPr>
              <a:t> </a:t>
            </a:r>
            <a:r>
              <a:rPr sz="2400" spc="-114" dirty="0">
                <a:solidFill>
                  <a:srgbClr val="312D2A"/>
                </a:solidFill>
                <a:cs typeface="Trebuchet MS"/>
              </a:rPr>
              <a:t>f</a:t>
            </a:r>
            <a:r>
              <a:rPr sz="2400" spc="45" dirty="0">
                <a:solidFill>
                  <a:srgbClr val="312D2A"/>
                </a:solidFill>
                <a:cs typeface="Trebuchet MS"/>
              </a:rPr>
              <a:t>o</a:t>
            </a:r>
            <a:r>
              <a:rPr sz="2400" spc="-55" dirty="0">
                <a:solidFill>
                  <a:srgbClr val="312D2A"/>
                </a:solidFill>
                <a:cs typeface="Trebuchet MS"/>
              </a:rPr>
              <a:t>r</a:t>
            </a:r>
            <a:r>
              <a:rPr sz="2400" spc="-90" dirty="0">
                <a:solidFill>
                  <a:srgbClr val="312D2A"/>
                </a:solidFill>
                <a:cs typeface="Trebuchet MS"/>
              </a:rPr>
              <a:t> </a:t>
            </a:r>
            <a:r>
              <a:rPr sz="2400" spc="-95" dirty="0">
                <a:solidFill>
                  <a:srgbClr val="312D2A"/>
                </a:solidFill>
                <a:cs typeface="Trebuchet MS"/>
              </a:rPr>
              <a:t>f</a:t>
            </a:r>
            <a:r>
              <a:rPr sz="2400" spc="-15" dirty="0">
                <a:solidFill>
                  <a:srgbClr val="312D2A"/>
                </a:solidFill>
                <a:cs typeface="Trebuchet MS"/>
              </a:rPr>
              <a:t>a</a:t>
            </a:r>
            <a:r>
              <a:rPr sz="2400" spc="70" dirty="0">
                <a:solidFill>
                  <a:srgbClr val="312D2A"/>
                </a:solidFill>
                <a:cs typeface="Trebuchet MS"/>
              </a:rPr>
              <a:t>s</a:t>
            </a:r>
            <a:r>
              <a:rPr sz="2400" spc="-135" dirty="0">
                <a:solidFill>
                  <a:srgbClr val="312D2A"/>
                </a:solidFill>
                <a:cs typeface="Trebuchet MS"/>
              </a:rPr>
              <a:t>t</a:t>
            </a:r>
            <a:r>
              <a:rPr sz="2400" spc="-85" dirty="0">
                <a:solidFill>
                  <a:srgbClr val="312D2A"/>
                </a:solidFill>
                <a:cs typeface="Trebuchet MS"/>
              </a:rPr>
              <a:t> </a:t>
            </a:r>
            <a:r>
              <a:rPr sz="2400" spc="-15" dirty="0">
                <a:solidFill>
                  <a:srgbClr val="312D2A"/>
                </a:solidFill>
                <a:cs typeface="Trebuchet MS"/>
              </a:rPr>
              <a:t>a</a:t>
            </a:r>
            <a:r>
              <a:rPr sz="2400" spc="30" dirty="0">
                <a:solidFill>
                  <a:srgbClr val="312D2A"/>
                </a:solidFill>
                <a:cs typeface="Trebuchet MS"/>
              </a:rPr>
              <a:t>p</a:t>
            </a:r>
            <a:r>
              <a:rPr sz="2400" spc="15" dirty="0">
                <a:solidFill>
                  <a:srgbClr val="312D2A"/>
                </a:solidFill>
                <a:cs typeface="Trebuchet MS"/>
              </a:rPr>
              <a:t>p</a:t>
            </a:r>
            <a:r>
              <a:rPr sz="2400" spc="-120" dirty="0">
                <a:solidFill>
                  <a:srgbClr val="312D2A"/>
                </a:solidFill>
                <a:cs typeface="Trebuchet MS"/>
              </a:rPr>
              <a:t>l</a:t>
            </a:r>
            <a:r>
              <a:rPr sz="2400" spc="-95" dirty="0">
                <a:solidFill>
                  <a:srgbClr val="312D2A"/>
                </a:solidFill>
                <a:cs typeface="Trebuchet MS"/>
              </a:rPr>
              <a:t>i</a:t>
            </a:r>
            <a:r>
              <a:rPr sz="2400" spc="-35" dirty="0">
                <a:solidFill>
                  <a:srgbClr val="312D2A"/>
                </a:solidFill>
                <a:cs typeface="Trebuchet MS"/>
              </a:rPr>
              <a:t>c</a:t>
            </a:r>
            <a:r>
              <a:rPr sz="2400" spc="-15" dirty="0">
                <a:solidFill>
                  <a:srgbClr val="312D2A"/>
                </a:solidFill>
                <a:cs typeface="Trebuchet MS"/>
              </a:rPr>
              <a:t>a</a:t>
            </a:r>
            <a:r>
              <a:rPr sz="2400" spc="-135" dirty="0">
                <a:solidFill>
                  <a:srgbClr val="312D2A"/>
                </a:solidFill>
                <a:cs typeface="Trebuchet MS"/>
              </a:rPr>
              <a:t>t</a:t>
            </a:r>
            <a:r>
              <a:rPr sz="2400" spc="-95" dirty="0">
                <a:solidFill>
                  <a:srgbClr val="312D2A"/>
                </a:solidFill>
                <a:cs typeface="Trebuchet MS"/>
              </a:rPr>
              <a:t>i</a:t>
            </a:r>
            <a:r>
              <a:rPr sz="2400" spc="45" dirty="0">
                <a:solidFill>
                  <a:srgbClr val="312D2A"/>
                </a:solidFill>
                <a:cs typeface="Trebuchet MS"/>
              </a:rPr>
              <a:t>o</a:t>
            </a:r>
            <a:r>
              <a:rPr sz="2400" spc="35" dirty="0">
                <a:solidFill>
                  <a:srgbClr val="312D2A"/>
                </a:solidFill>
                <a:cs typeface="Trebuchet MS"/>
              </a:rPr>
              <a:t>n  </a:t>
            </a:r>
            <a:r>
              <a:rPr sz="2400" dirty="0">
                <a:solidFill>
                  <a:srgbClr val="312D2A"/>
                </a:solidFill>
                <a:cs typeface="Trebuchet MS"/>
              </a:rPr>
              <a:t>de</a:t>
            </a:r>
            <a:r>
              <a:rPr sz="2400" spc="-20" dirty="0">
                <a:solidFill>
                  <a:srgbClr val="312D2A"/>
                </a:solidFill>
                <a:cs typeface="Trebuchet MS"/>
              </a:rPr>
              <a:t>v</a:t>
            </a:r>
            <a:r>
              <a:rPr sz="2400" spc="-30" dirty="0">
                <a:solidFill>
                  <a:srgbClr val="312D2A"/>
                </a:solidFill>
                <a:cs typeface="Trebuchet MS"/>
              </a:rPr>
              <a:t>e</a:t>
            </a:r>
            <a:r>
              <a:rPr sz="2400" spc="-120" dirty="0">
                <a:solidFill>
                  <a:srgbClr val="312D2A"/>
                </a:solidFill>
                <a:cs typeface="Trebuchet MS"/>
              </a:rPr>
              <a:t>l</a:t>
            </a:r>
            <a:r>
              <a:rPr sz="2400" spc="40" dirty="0">
                <a:solidFill>
                  <a:srgbClr val="312D2A"/>
                </a:solidFill>
                <a:cs typeface="Trebuchet MS"/>
              </a:rPr>
              <a:t>op</a:t>
            </a:r>
            <a:r>
              <a:rPr sz="2400" spc="70" dirty="0">
                <a:solidFill>
                  <a:srgbClr val="312D2A"/>
                </a:solidFill>
                <a:cs typeface="Trebuchet MS"/>
              </a:rPr>
              <a:t>m</a:t>
            </a:r>
            <a:r>
              <a:rPr sz="2400" spc="-30" dirty="0">
                <a:solidFill>
                  <a:srgbClr val="312D2A"/>
                </a:solidFill>
                <a:cs typeface="Trebuchet MS"/>
              </a:rPr>
              <a:t>e</a:t>
            </a:r>
            <a:r>
              <a:rPr sz="2400" spc="-40" dirty="0">
                <a:solidFill>
                  <a:srgbClr val="312D2A"/>
                </a:solidFill>
                <a:cs typeface="Trebuchet MS"/>
              </a:rPr>
              <a:t>nt</a:t>
            </a:r>
            <a:r>
              <a:rPr sz="2400" spc="-200" dirty="0">
                <a:solidFill>
                  <a:srgbClr val="312D2A"/>
                </a:solidFill>
                <a:cs typeface="Trebuchet MS"/>
              </a:rPr>
              <a:t>,</a:t>
            </a:r>
            <a:r>
              <a:rPr sz="2400" spc="-90" dirty="0">
                <a:solidFill>
                  <a:srgbClr val="312D2A"/>
                </a:solidFill>
                <a:cs typeface="Trebuchet MS"/>
              </a:rPr>
              <a:t> </a:t>
            </a:r>
            <a:r>
              <a:rPr sz="2400" spc="25" dirty="0">
                <a:solidFill>
                  <a:srgbClr val="312D2A"/>
                </a:solidFill>
                <a:cs typeface="Trebuchet MS"/>
              </a:rPr>
              <a:t>use</a:t>
            </a:r>
            <a:r>
              <a:rPr sz="2400" spc="-55" dirty="0">
                <a:solidFill>
                  <a:srgbClr val="312D2A"/>
                </a:solidFill>
                <a:cs typeface="Trebuchet MS"/>
              </a:rPr>
              <a:t>r</a:t>
            </a:r>
            <a:r>
              <a:rPr sz="2400" spc="-90" dirty="0">
                <a:solidFill>
                  <a:srgbClr val="312D2A"/>
                </a:solidFill>
                <a:cs typeface="Trebuchet MS"/>
              </a:rPr>
              <a:t> </a:t>
            </a:r>
            <a:r>
              <a:rPr sz="2400" spc="-15" dirty="0">
                <a:solidFill>
                  <a:srgbClr val="312D2A"/>
                </a:solidFill>
                <a:cs typeface="Trebuchet MS"/>
              </a:rPr>
              <a:t>a</a:t>
            </a:r>
            <a:r>
              <a:rPr sz="2400" spc="-35" dirty="0">
                <a:solidFill>
                  <a:srgbClr val="312D2A"/>
                </a:solidFill>
                <a:cs typeface="Trebuchet MS"/>
              </a:rPr>
              <a:t>cc</a:t>
            </a:r>
            <a:r>
              <a:rPr sz="2400" spc="-30" dirty="0">
                <a:solidFill>
                  <a:srgbClr val="312D2A"/>
                </a:solidFill>
                <a:cs typeface="Trebuchet MS"/>
              </a:rPr>
              <a:t>e</a:t>
            </a:r>
            <a:r>
              <a:rPr sz="2400" spc="-55" dirty="0">
                <a:solidFill>
                  <a:srgbClr val="312D2A"/>
                </a:solidFill>
                <a:cs typeface="Trebuchet MS"/>
              </a:rPr>
              <a:t>pt</a:t>
            </a:r>
            <a:r>
              <a:rPr sz="2400" spc="-15" dirty="0">
                <a:solidFill>
                  <a:srgbClr val="312D2A"/>
                </a:solidFill>
                <a:cs typeface="Trebuchet MS"/>
              </a:rPr>
              <a:t>a</a:t>
            </a:r>
            <a:r>
              <a:rPr sz="2400" spc="10" dirty="0">
                <a:solidFill>
                  <a:srgbClr val="312D2A"/>
                </a:solidFill>
                <a:cs typeface="Trebuchet MS"/>
              </a:rPr>
              <a:t>n</a:t>
            </a:r>
            <a:r>
              <a:rPr sz="2400" spc="5" dirty="0">
                <a:solidFill>
                  <a:srgbClr val="312D2A"/>
                </a:solidFill>
                <a:cs typeface="Trebuchet MS"/>
              </a:rPr>
              <a:t>c</a:t>
            </a:r>
            <a:r>
              <a:rPr sz="2400" spc="-30" dirty="0">
                <a:solidFill>
                  <a:srgbClr val="312D2A"/>
                </a:solidFill>
                <a:cs typeface="Trebuchet MS"/>
              </a:rPr>
              <a:t>e</a:t>
            </a:r>
            <a:r>
              <a:rPr sz="2400" spc="-85" dirty="0">
                <a:solidFill>
                  <a:srgbClr val="312D2A"/>
                </a:solidFill>
                <a:cs typeface="Trebuchet MS"/>
              </a:rPr>
              <a:t> </a:t>
            </a:r>
            <a:r>
              <a:rPr sz="2400" spc="-15" dirty="0">
                <a:solidFill>
                  <a:srgbClr val="312D2A"/>
                </a:solidFill>
                <a:cs typeface="Trebuchet MS"/>
              </a:rPr>
              <a:t>a</a:t>
            </a:r>
            <a:r>
              <a:rPr sz="2400" spc="30" dirty="0">
                <a:solidFill>
                  <a:srgbClr val="312D2A"/>
                </a:solidFill>
                <a:cs typeface="Trebuchet MS"/>
              </a:rPr>
              <a:t>nd  </a:t>
            </a:r>
            <a:r>
              <a:rPr sz="2400" spc="-30" dirty="0">
                <a:solidFill>
                  <a:srgbClr val="312D2A"/>
                </a:solidFill>
                <a:cs typeface="Trebuchet MS"/>
              </a:rPr>
              <a:t>training</a:t>
            </a:r>
            <a:endParaRPr sz="2400">
              <a:cs typeface="Trebuchet MS"/>
            </a:endParaRPr>
          </a:p>
        </p:txBody>
      </p:sp>
      <p:sp>
        <p:nvSpPr>
          <p:cNvPr id="17" name="object 14">
            <a:extLst>
              <a:ext uri="{FF2B5EF4-FFF2-40B4-BE49-F238E27FC236}">
                <a16:creationId xmlns:a16="http://schemas.microsoft.com/office/drawing/2014/main" id="{EC42E684-4912-4B56-8E02-59DCFBA44B76}"/>
              </a:ext>
            </a:extLst>
          </p:cNvPr>
          <p:cNvSpPr txBox="1"/>
          <p:nvPr/>
        </p:nvSpPr>
        <p:spPr>
          <a:xfrm>
            <a:off x="13028915" y="7079551"/>
            <a:ext cx="5856409" cy="1897956"/>
          </a:xfrm>
          <a:prstGeom prst="rect">
            <a:avLst/>
          </a:prstGeom>
        </p:spPr>
        <p:txBody>
          <a:bodyPr vert="horz" wrap="square" lIns="0" tIns="12700" rIns="0" bIns="0" rtlCol="0">
            <a:spAutoFit/>
          </a:bodyPr>
          <a:lstStyle/>
          <a:p>
            <a:pPr marL="184150" indent="-171450">
              <a:spcBef>
                <a:spcPts val="100"/>
              </a:spcBef>
              <a:buClr>
                <a:srgbClr val="8B8078"/>
              </a:buClr>
              <a:buFont typeface="Arial MT"/>
              <a:buChar char="•"/>
              <a:tabLst>
                <a:tab pos="184150" algn="l"/>
              </a:tabLst>
            </a:pPr>
            <a:r>
              <a:rPr sz="2400" spc="-10" dirty="0">
                <a:solidFill>
                  <a:srgbClr val="312D2A"/>
                </a:solidFill>
                <a:cs typeface="Trebuchet MS"/>
              </a:rPr>
              <a:t>P</a:t>
            </a:r>
            <a:r>
              <a:rPr sz="2400" spc="-40" dirty="0">
                <a:solidFill>
                  <a:srgbClr val="312D2A"/>
                </a:solidFill>
                <a:cs typeface="Trebuchet MS"/>
              </a:rPr>
              <a:t>r</a:t>
            </a:r>
            <a:r>
              <a:rPr sz="2400" spc="40" dirty="0">
                <a:solidFill>
                  <a:srgbClr val="312D2A"/>
                </a:solidFill>
                <a:cs typeface="Trebuchet MS"/>
              </a:rPr>
              <a:t>o</a:t>
            </a:r>
            <a:r>
              <a:rPr sz="2400" spc="-150" dirty="0">
                <a:solidFill>
                  <a:srgbClr val="312D2A"/>
                </a:solidFill>
                <a:cs typeface="Trebuchet MS"/>
              </a:rPr>
              <a:t>t</a:t>
            </a:r>
            <a:r>
              <a:rPr sz="2400" spc="40" dirty="0">
                <a:solidFill>
                  <a:srgbClr val="312D2A"/>
                </a:solidFill>
                <a:cs typeface="Trebuchet MS"/>
              </a:rPr>
              <a:t>o</a:t>
            </a:r>
            <a:r>
              <a:rPr sz="2400" spc="-110" dirty="0">
                <a:solidFill>
                  <a:srgbClr val="312D2A"/>
                </a:solidFill>
                <a:cs typeface="Trebuchet MS"/>
              </a:rPr>
              <a:t>t</a:t>
            </a:r>
            <a:r>
              <a:rPr sz="2400" spc="5" dirty="0">
                <a:solidFill>
                  <a:srgbClr val="312D2A"/>
                </a:solidFill>
                <a:cs typeface="Trebuchet MS"/>
              </a:rPr>
              <a:t>y</a:t>
            </a:r>
            <a:r>
              <a:rPr sz="2400" spc="25" dirty="0">
                <a:solidFill>
                  <a:srgbClr val="312D2A"/>
                </a:solidFill>
                <a:cs typeface="Trebuchet MS"/>
              </a:rPr>
              <a:t>p</a:t>
            </a:r>
            <a:r>
              <a:rPr sz="2400" spc="-95" dirty="0">
                <a:solidFill>
                  <a:srgbClr val="312D2A"/>
                </a:solidFill>
                <a:cs typeface="Trebuchet MS"/>
              </a:rPr>
              <a:t>i</a:t>
            </a:r>
            <a:r>
              <a:rPr sz="2400" spc="55" dirty="0">
                <a:solidFill>
                  <a:srgbClr val="312D2A"/>
                </a:solidFill>
                <a:cs typeface="Trebuchet MS"/>
              </a:rPr>
              <a:t>n</a:t>
            </a:r>
            <a:r>
              <a:rPr sz="2400" spc="75" dirty="0">
                <a:solidFill>
                  <a:srgbClr val="312D2A"/>
                </a:solidFill>
                <a:cs typeface="Trebuchet MS"/>
              </a:rPr>
              <a:t>g</a:t>
            </a:r>
            <a:r>
              <a:rPr sz="2400" spc="-80" dirty="0">
                <a:solidFill>
                  <a:srgbClr val="312D2A"/>
                </a:solidFill>
                <a:cs typeface="Trebuchet MS"/>
              </a:rPr>
              <a:t> </a:t>
            </a:r>
            <a:r>
              <a:rPr sz="2400" spc="-5" dirty="0">
                <a:solidFill>
                  <a:srgbClr val="312D2A"/>
                </a:solidFill>
                <a:cs typeface="Trebuchet MS"/>
              </a:rPr>
              <a:t>&amp;</a:t>
            </a:r>
            <a:r>
              <a:rPr sz="2400" spc="-85" dirty="0">
                <a:solidFill>
                  <a:srgbClr val="312D2A"/>
                </a:solidFill>
                <a:cs typeface="Trebuchet MS"/>
              </a:rPr>
              <a:t> </a:t>
            </a:r>
            <a:r>
              <a:rPr sz="2400" spc="-10" dirty="0">
                <a:solidFill>
                  <a:srgbClr val="312D2A"/>
                </a:solidFill>
                <a:cs typeface="Trebuchet MS"/>
              </a:rPr>
              <a:t>P</a:t>
            </a:r>
            <a:r>
              <a:rPr sz="2400" spc="-40" dirty="0">
                <a:solidFill>
                  <a:srgbClr val="312D2A"/>
                </a:solidFill>
                <a:cs typeface="Trebuchet MS"/>
              </a:rPr>
              <a:t>r</a:t>
            </a:r>
            <a:r>
              <a:rPr sz="2400" spc="40" dirty="0">
                <a:solidFill>
                  <a:srgbClr val="312D2A"/>
                </a:solidFill>
                <a:cs typeface="Trebuchet MS"/>
              </a:rPr>
              <a:t>oo</a:t>
            </a:r>
            <a:r>
              <a:rPr sz="2400" spc="-75" dirty="0">
                <a:solidFill>
                  <a:srgbClr val="312D2A"/>
                </a:solidFill>
                <a:cs typeface="Trebuchet MS"/>
              </a:rPr>
              <a:t>f</a:t>
            </a:r>
            <a:r>
              <a:rPr sz="2400" spc="55" dirty="0">
                <a:solidFill>
                  <a:srgbClr val="312D2A"/>
                </a:solidFill>
                <a:cs typeface="Trebuchet MS"/>
              </a:rPr>
              <a:t>-</a:t>
            </a:r>
            <a:r>
              <a:rPr sz="2400" spc="-15" dirty="0">
                <a:solidFill>
                  <a:srgbClr val="312D2A"/>
                </a:solidFill>
                <a:cs typeface="Trebuchet MS"/>
              </a:rPr>
              <a:t>of</a:t>
            </a:r>
            <a:r>
              <a:rPr sz="2400" spc="55" dirty="0">
                <a:solidFill>
                  <a:srgbClr val="312D2A"/>
                </a:solidFill>
                <a:cs typeface="Trebuchet MS"/>
              </a:rPr>
              <a:t>-</a:t>
            </a:r>
            <a:r>
              <a:rPr sz="2400" spc="35" dirty="0">
                <a:solidFill>
                  <a:srgbClr val="312D2A"/>
                </a:solidFill>
                <a:cs typeface="Trebuchet MS"/>
              </a:rPr>
              <a:t>Co</a:t>
            </a:r>
            <a:r>
              <a:rPr sz="2400" spc="55" dirty="0">
                <a:solidFill>
                  <a:srgbClr val="312D2A"/>
                </a:solidFill>
                <a:cs typeface="Trebuchet MS"/>
              </a:rPr>
              <a:t>n</a:t>
            </a:r>
            <a:r>
              <a:rPr sz="2400" spc="-35" dirty="0">
                <a:solidFill>
                  <a:srgbClr val="312D2A"/>
                </a:solidFill>
                <a:cs typeface="Trebuchet MS"/>
              </a:rPr>
              <a:t>c</a:t>
            </a:r>
            <a:r>
              <a:rPr sz="2400" spc="-30" dirty="0">
                <a:solidFill>
                  <a:srgbClr val="312D2A"/>
                </a:solidFill>
                <a:cs typeface="Trebuchet MS"/>
              </a:rPr>
              <a:t>e</a:t>
            </a:r>
            <a:r>
              <a:rPr sz="2400" spc="25" dirty="0">
                <a:solidFill>
                  <a:srgbClr val="312D2A"/>
                </a:solidFill>
                <a:cs typeface="Trebuchet MS"/>
              </a:rPr>
              <a:t>p</a:t>
            </a:r>
            <a:r>
              <a:rPr sz="2400" spc="-135" dirty="0">
                <a:solidFill>
                  <a:srgbClr val="312D2A"/>
                </a:solidFill>
                <a:cs typeface="Trebuchet MS"/>
              </a:rPr>
              <a:t>t</a:t>
            </a:r>
            <a:endParaRPr lang="en-US" sz="2400" spc="-135" dirty="0">
              <a:solidFill>
                <a:srgbClr val="312D2A"/>
              </a:solidFill>
              <a:cs typeface="Trebuchet MS"/>
            </a:endParaRPr>
          </a:p>
          <a:p>
            <a:pPr marL="184150" indent="-171450">
              <a:spcBef>
                <a:spcPts val="100"/>
              </a:spcBef>
              <a:buClr>
                <a:srgbClr val="8B8078"/>
              </a:buClr>
              <a:buFont typeface="Arial MT"/>
              <a:buChar char="•"/>
              <a:tabLst>
                <a:tab pos="184150" algn="l"/>
              </a:tabLst>
            </a:pPr>
            <a:endParaRPr lang="en-US" sz="2400" spc="-135" dirty="0">
              <a:solidFill>
                <a:srgbClr val="312D2A"/>
              </a:solidFill>
              <a:cs typeface="Trebuchet MS"/>
            </a:endParaRPr>
          </a:p>
          <a:p>
            <a:pPr marL="184150" indent="-171450">
              <a:spcBef>
                <a:spcPts val="100"/>
              </a:spcBef>
              <a:buClr>
                <a:srgbClr val="8B8078"/>
              </a:buClr>
              <a:buFont typeface="Arial MT"/>
              <a:buChar char="•"/>
              <a:tabLst>
                <a:tab pos="184150" algn="l"/>
              </a:tabLst>
            </a:pPr>
            <a:r>
              <a:rPr lang="en-US" sz="2400" dirty="0">
                <a:solidFill>
                  <a:srgbClr val="312D2A"/>
                </a:solidFill>
                <a:cs typeface="Trebuchet MS"/>
              </a:rPr>
              <a:t>Consulting</a:t>
            </a:r>
            <a:r>
              <a:rPr lang="en-US" sz="2400" spc="-80" dirty="0">
                <a:solidFill>
                  <a:srgbClr val="312D2A"/>
                </a:solidFill>
                <a:cs typeface="Trebuchet MS"/>
              </a:rPr>
              <a:t> </a:t>
            </a:r>
            <a:r>
              <a:rPr lang="en-US" sz="2400" spc="10" dirty="0">
                <a:solidFill>
                  <a:srgbClr val="312D2A"/>
                </a:solidFill>
                <a:cs typeface="Trebuchet MS"/>
              </a:rPr>
              <a:t>companies</a:t>
            </a:r>
            <a:r>
              <a:rPr lang="en-US" sz="2400" spc="-80" dirty="0">
                <a:solidFill>
                  <a:srgbClr val="312D2A"/>
                </a:solidFill>
                <a:cs typeface="Trebuchet MS"/>
              </a:rPr>
              <a:t> </a:t>
            </a:r>
            <a:r>
              <a:rPr lang="en-US" sz="2400" spc="-15" dirty="0">
                <a:solidFill>
                  <a:srgbClr val="312D2A"/>
                </a:solidFill>
                <a:cs typeface="Trebuchet MS"/>
              </a:rPr>
              <a:t>develop</a:t>
            </a:r>
            <a:r>
              <a:rPr lang="en-US" sz="2400" spc="-80" dirty="0">
                <a:solidFill>
                  <a:srgbClr val="312D2A"/>
                </a:solidFill>
                <a:cs typeface="Trebuchet MS"/>
              </a:rPr>
              <a:t> </a:t>
            </a:r>
            <a:r>
              <a:rPr lang="en-US" sz="2400" spc="-45" dirty="0">
                <a:solidFill>
                  <a:srgbClr val="312D2A"/>
                </a:solidFill>
                <a:cs typeface="Trebuchet MS"/>
              </a:rPr>
              <a:t>for </a:t>
            </a:r>
            <a:r>
              <a:rPr lang="en-US" sz="2400" spc="-409" dirty="0">
                <a:solidFill>
                  <a:srgbClr val="312D2A"/>
                </a:solidFill>
                <a:cs typeface="Trebuchet MS"/>
              </a:rPr>
              <a:t> </a:t>
            </a:r>
            <a:r>
              <a:rPr lang="en-US" sz="2400" spc="-10" dirty="0">
                <a:solidFill>
                  <a:srgbClr val="312D2A"/>
                </a:solidFill>
                <a:cs typeface="Trebuchet MS"/>
              </a:rPr>
              <a:t>deployment</a:t>
            </a:r>
            <a:r>
              <a:rPr lang="en-US" sz="2400" spc="-95" dirty="0">
                <a:solidFill>
                  <a:srgbClr val="312D2A"/>
                </a:solidFill>
                <a:cs typeface="Trebuchet MS"/>
              </a:rPr>
              <a:t> </a:t>
            </a:r>
            <a:r>
              <a:rPr lang="en-US" sz="2400" spc="45" dirty="0">
                <a:solidFill>
                  <a:srgbClr val="312D2A"/>
                </a:solidFill>
                <a:cs typeface="Trebuchet MS"/>
              </a:rPr>
              <a:t>on</a:t>
            </a:r>
            <a:r>
              <a:rPr lang="en-US" sz="2400" spc="-90" dirty="0">
                <a:solidFill>
                  <a:srgbClr val="312D2A"/>
                </a:solidFill>
                <a:cs typeface="Trebuchet MS"/>
              </a:rPr>
              <a:t> </a:t>
            </a:r>
            <a:r>
              <a:rPr lang="en-US" sz="2400" spc="-5" dirty="0">
                <a:solidFill>
                  <a:srgbClr val="312D2A"/>
                </a:solidFill>
                <a:cs typeface="Trebuchet MS"/>
              </a:rPr>
              <a:t>customer</a:t>
            </a:r>
            <a:r>
              <a:rPr lang="en-US" sz="2400" spc="-95" dirty="0">
                <a:solidFill>
                  <a:srgbClr val="312D2A"/>
                </a:solidFill>
                <a:cs typeface="Trebuchet MS"/>
              </a:rPr>
              <a:t> </a:t>
            </a:r>
            <a:r>
              <a:rPr lang="en-US" sz="2400" spc="-10" dirty="0">
                <a:solidFill>
                  <a:srgbClr val="312D2A"/>
                </a:solidFill>
                <a:cs typeface="Trebuchet MS"/>
              </a:rPr>
              <a:t>premise</a:t>
            </a:r>
            <a:endParaRPr lang="en-US" sz="2400" dirty="0">
              <a:cs typeface="Trebuchet MS"/>
            </a:endParaRPr>
          </a:p>
          <a:p>
            <a:pPr marL="184150" indent="-171450">
              <a:spcBef>
                <a:spcPts val="100"/>
              </a:spcBef>
              <a:buClr>
                <a:srgbClr val="8B8078"/>
              </a:buClr>
              <a:buFont typeface="Arial MT"/>
              <a:buChar char="•"/>
              <a:tabLst>
                <a:tab pos="184150" algn="l"/>
              </a:tabLst>
            </a:pPr>
            <a:endParaRPr sz="2400" dirty="0">
              <a:cs typeface="Trebuchet MS"/>
            </a:endParaRPr>
          </a:p>
        </p:txBody>
      </p:sp>
      <p:pic>
        <p:nvPicPr>
          <p:cNvPr id="18" name="object 17">
            <a:extLst>
              <a:ext uri="{FF2B5EF4-FFF2-40B4-BE49-F238E27FC236}">
                <a16:creationId xmlns:a16="http://schemas.microsoft.com/office/drawing/2014/main" id="{A85D3431-7334-4002-87CC-0BE81FA3AACB}"/>
              </a:ext>
            </a:extLst>
          </p:cNvPr>
          <p:cNvPicPr/>
          <p:nvPr/>
        </p:nvPicPr>
        <p:blipFill>
          <a:blip r:embed="rId2" cstate="print"/>
          <a:stretch>
            <a:fillRect/>
          </a:stretch>
        </p:blipFill>
        <p:spPr>
          <a:xfrm>
            <a:off x="2277139" y="2557389"/>
            <a:ext cx="1905999" cy="1905999"/>
          </a:xfrm>
          <a:prstGeom prst="rect">
            <a:avLst/>
          </a:prstGeom>
        </p:spPr>
      </p:pic>
      <p:pic>
        <p:nvPicPr>
          <p:cNvPr id="19" name="object 18">
            <a:extLst>
              <a:ext uri="{FF2B5EF4-FFF2-40B4-BE49-F238E27FC236}">
                <a16:creationId xmlns:a16="http://schemas.microsoft.com/office/drawing/2014/main" id="{0FA560F1-52C3-4C8A-A718-E096A908AE4E}"/>
              </a:ext>
            </a:extLst>
          </p:cNvPr>
          <p:cNvPicPr/>
          <p:nvPr/>
        </p:nvPicPr>
        <p:blipFill>
          <a:blip r:embed="rId3" cstate="print"/>
          <a:stretch>
            <a:fillRect/>
          </a:stretch>
        </p:blipFill>
        <p:spPr>
          <a:xfrm>
            <a:off x="8578305" y="2540979"/>
            <a:ext cx="1938820" cy="1938820"/>
          </a:xfrm>
          <a:prstGeom prst="rect">
            <a:avLst/>
          </a:prstGeom>
        </p:spPr>
      </p:pic>
      <p:sp>
        <p:nvSpPr>
          <p:cNvPr id="20" name="object 19">
            <a:extLst>
              <a:ext uri="{FF2B5EF4-FFF2-40B4-BE49-F238E27FC236}">
                <a16:creationId xmlns:a16="http://schemas.microsoft.com/office/drawing/2014/main" id="{C521D821-8AA1-4BBB-B8A5-47EA9616FA21}"/>
              </a:ext>
            </a:extLst>
          </p:cNvPr>
          <p:cNvSpPr/>
          <p:nvPr/>
        </p:nvSpPr>
        <p:spPr>
          <a:xfrm>
            <a:off x="5670075" y="3315291"/>
            <a:ext cx="6874733" cy="484705"/>
          </a:xfrm>
          <a:custGeom>
            <a:avLst/>
            <a:gdLst/>
            <a:ahLst/>
            <a:cxnLst/>
            <a:rect l="l" t="t" r="r" b="b"/>
            <a:pathLst>
              <a:path w="4323080" h="304800">
                <a:moveTo>
                  <a:pt x="609600" y="152400"/>
                </a:moveTo>
                <a:lnTo>
                  <a:pt x="457200" y="0"/>
                </a:lnTo>
                <a:lnTo>
                  <a:pt x="457200" y="76200"/>
                </a:lnTo>
                <a:lnTo>
                  <a:pt x="152400" y="76200"/>
                </a:lnTo>
                <a:lnTo>
                  <a:pt x="152400" y="0"/>
                </a:lnTo>
                <a:lnTo>
                  <a:pt x="0" y="152400"/>
                </a:lnTo>
                <a:lnTo>
                  <a:pt x="152400" y="304800"/>
                </a:lnTo>
                <a:lnTo>
                  <a:pt x="152400" y="228600"/>
                </a:lnTo>
                <a:lnTo>
                  <a:pt x="457200" y="228600"/>
                </a:lnTo>
                <a:lnTo>
                  <a:pt x="457200" y="304800"/>
                </a:lnTo>
                <a:lnTo>
                  <a:pt x="609600" y="152400"/>
                </a:lnTo>
                <a:close/>
              </a:path>
              <a:path w="4323080" h="304800">
                <a:moveTo>
                  <a:pt x="4322978" y="152400"/>
                </a:moveTo>
                <a:lnTo>
                  <a:pt x="4170578" y="0"/>
                </a:lnTo>
                <a:lnTo>
                  <a:pt x="4170578" y="76200"/>
                </a:lnTo>
                <a:lnTo>
                  <a:pt x="3865778" y="76200"/>
                </a:lnTo>
                <a:lnTo>
                  <a:pt x="3865778" y="0"/>
                </a:lnTo>
                <a:lnTo>
                  <a:pt x="3713378" y="152400"/>
                </a:lnTo>
                <a:lnTo>
                  <a:pt x="3865778" y="304800"/>
                </a:lnTo>
                <a:lnTo>
                  <a:pt x="3865778" y="228600"/>
                </a:lnTo>
                <a:lnTo>
                  <a:pt x="4170578" y="228600"/>
                </a:lnTo>
                <a:lnTo>
                  <a:pt x="4170578" y="304800"/>
                </a:lnTo>
                <a:lnTo>
                  <a:pt x="4322978" y="152400"/>
                </a:lnTo>
                <a:close/>
              </a:path>
            </a:pathLst>
          </a:custGeom>
          <a:solidFill>
            <a:srgbClr val="C74634"/>
          </a:solidFill>
        </p:spPr>
        <p:txBody>
          <a:bodyPr wrap="square" lIns="0" tIns="0" rIns="0" bIns="0" rtlCol="0"/>
          <a:lstStyle/>
          <a:p>
            <a:endParaRPr sz="3200"/>
          </a:p>
        </p:txBody>
      </p:sp>
      <p:pic>
        <p:nvPicPr>
          <p:cNvPr id="21" name="object 20">
            <a:extLst>
              <a:ext uri="{FF2B5EF4-FFF2-40B4-BE49-F238E27FC236}">
                <a16:creationId xmlns:a16="http://schemas.microsoft.com/office/drawing/2014/main" id="{289012CA-6003-4EEB-8D11-5834BFA63FD3}"/>
              </a:ext>
            </a:extLst>
          </p:cNvPr>
          <p:cNvPicPr/>
          <p:nvPr/>
        </p:nvPicPr>
        <p:blipFill>
          <a:blip r:embed="rId4" cstate="print"/>
          <a:stretch>
            <a:fillRect/>
          </a:stretch>
        </p:blipFill>
        <p:spPr>
          <a:xfrm>
            <a:off x="14394762" y="2298625"/>
            <a:ext cx="2423528" cy="2423528"/>
          </a:xfrm>
          <a:prstGeom prst="rect">
            <a:avLst/>
          </a:prstGeom>
        </p:spPr>
      </p:pic>
      <p:sp>
        <p:nvSpPr>
          <p:cNvPr id="22" name="object 21">
            <a:extLst>
              <a:ext uri="{FF2B5EF4-FFF2-40B4-BE49-F238E27FC236}">
                <a16:creationId xmlns:a16="http://schemas.microsoft.com/office/drawing/2014/main" id="{262015B1-5F90-4147-81B6-688D51883C11}"/>
              </a:ext>
            </a:extLst>
          </p:cNvPr>
          <p:cNvSpPr txBox="1"/>
          <p:nvPr/>
        </p:nvSpPr>
        <p:spPr>
          <a:xfrm>
            <a:off x="1323676" y="9638862"/>
            <a:ext cx="16883892" cy="1015021"/>
          </a:xfrm>
          <a:prstGeom prst="rect">
            <a:avLst/>
          </a:prstGeom>
        </p:spPr>
        <p:txBody>
          <a:bodyPr vert="horz" wrap="square" lIns="0" tIns="29845" rIns="0" bIns="0" rtlCol="0">
            <a:spAutoFit/>
          </a:bodyPr>
          <a:lstStyle/>
          <a:p>
            <a:pPr marL="1718310" marR="5080" indent="-1706245">
              <a:spcBef>
                <a:spcPts val="5"/>
              </a:spcBef>
            </a:pPr>
            <a:r>
              <a:rPr sz="3200" b="1" spc="15" dirty="0">
                <a:solidFill>
                  <a:schemeClr val="accent5">
                    <a:lumMod val="50000"/>
                  </a:schemeClr>
                </a:solidFill>
                <a:cs typeface="Trebuchet MS"/>
              </a:rPr>
              <a:t>Browser</a:t>
            </a:r>
            <a:r>
              <a:rPr sz="3200" b="1" spc="-100" dirty="0">
                <a:solidFill>
                  <a:schemeClr val="accent5">
                    <a:lumMod val="50000"/>
                  </a:schemeClr>
                </a:solidFill>
                <a:cs typeface="Trebuchet MS"/>
              </a:rPr>
              <a:t> </a:t>
            </a:r>
            <a:r>
              <a:rPr sz="3200" b="1" spc="45" dirty="0">
                <a:solidFill>
                  <a:schemeClr val="accent5">
                    <a:lumMod val="50000"/>
                  </a:schemeClr>
                </a:solidFill>
                <a:cs typeface="Trebuchet MS"/>
              </a:rPr>
              <a:t>based</a:t>
            </a:r>
            <a:r>
              <a:rPr sz="3200" b="1" spc="-85" dirty="0">
                <a:solidFill>
                  <a:schemeClr val="accent5">
                    <a:lumMod val="50000"/>
                  </a:schemeClr>
                </a:solidFill>
                <a:cs typeface="Trebuchet MS"/>
              </a:rPr>
              <a:t> </a:t>
            </a:r>
            <a:r>
              <a:rPr sz="3200" b="1" spc="20" dirty="0">
                <a:solidFill>
                  <a:schemeClr val="accent5">
                    <a:lumMod val="50000"/>
                  </a:schemeClr>
                </a:solidFill>
                <a:cs typeface="Trebuchet MS"/>
              </a:rPr>
              <a:t>application</a:t>
            </a:r>
            <a:r>
              <a:rPr sz="3200" b="1" spc="-90" dirty="0">
                <a:solidFill>
                  <a:schemeClr val="accent5">
                    <a:lumMod val="50000"/>
                  </a:schemeClr>
                </a:solidFill>
                <a:cs typeface="Trebuchet MS"/>
              </a:rPr>
              <a:t> </a:t>
            </a:r>
            <a:r>
              <a:rPr sz="3200" b="1" spc="30" dirty="0">
                <a:solidFill>
                  <a:schemeClr val="accent5">
                    <a:lumMod val="50000"/>
                  </a:schemeClr>
                </a:solidFill>
                <a:cs typeface="Trebuchet MS"/>
              </a:rPr>
              <a:t>development</a:t>
            </a:r>
            <a:r>
              <a:rPr sz="3200" b="1" spc="-90" dirty="0">
                <a:solidFill>
                  <a:schemeClr val="accent5">
                    <a:lumMod val="50000"/>
                  </a:schemeClr>
                </a:solidFill>
                <a:cs typeface="Trebuchet MS"/>
              </a:rPr>
              <a:t> </a:t>
            </a:r>
            <a:r>
              <a:rPr sz="3200" b="1" spc="15" dirty="0">
                <a:solidFill>
                  <a:schemeClr val="accent5">
                    <a:lumMod val="50000"/>
                  </a:schemeClr>
                </a:solidFill>
                <a:cs typeface="Trebuchet MS"/>
              </a:rPr>
              <a:t>framework</a:t>
            </a:r>
            <a:r>
              <a:rPr sz="3200" b="1" spc="-95" dirty="0">
                <a:solidFill>
                  <a:schemeClr val="accent5">
                    <a:lumMod val="50000"/>
                  </a:schemeClr>
                </a:solidFill>
                <a:cs typeface="Trebuchet MS"/>
              </a:rPr>
              <a:t> </a:t>
            </a:r>
            <a:r>
              <a:rPr sz="3200" b="1" spc="25" dirty="0">
                <a:solidFill>
                  <a:schemeClr val="accent5">
                    <a:lumMod val="50000"/>
                  </a:schemeClr>
                </a:solidFill>
                <a:cs typeface="Trebuchet MS"/>
              </a:rPr>
              <a:t>enables</a:t>
            </a:r>
            <a:r>
              <a:rPr sz="3200" b="1" spc="-90" dirty="0">
                <a:solidFill>
                  <a:schemeClr val="accent5">
                    <a:lumMod val="50000"/>
                  </a:schemeClr>
                </a:solidFill>
                <a:cs typeface="Trebuchet MS"/>
              </a:rPr>
              <a:t> </a:t>
            </a:r>
            <a:r>
              <a:rPr sz="3200" b="1" spc="5" dirty="0">
                <a:solidFill>
                  <a:schemeClr val="accent5">
                    <a:lumMod val="50000"/>
                  </a:schemeClr>
                </a:solidFill>
                <a:cs typeface="Trebuchet MS"/>
              </a:rPr>
              <a:t>efficient</a:t>
            </a:r>
            <a:r>
              <a:rPr sz="3200" b="1" spc="-90" dirty="0">
                <a:solidFill>
                  <a:schemeClr val="accent5">
                    <a:lumMod val="50000"/>
                  </a:schemeClr>
                </a:solidFill>
                <a:cs typeface="Trebuchet MS"/>
              </a:rPr>
              <a:t> </a:t>
            </a:r>
            <a:r>
              <a:rPr sz="3200" b="1" spc="30" dirty="0">
                <a:solidFill>
                  <a:schemeClr val="accent5">
                    <a:lumMod val="50000"/>
                  </a:schemeClr>
                </a:solidFill>
                <a:cs typeface="Trebuchet MS"/>
              </a:rPr>
              <a:t>development</a:t>
            </a:r>
            <a:r>
              <a:rPr sz="3200" b="1" spc="-90" dirty="0">
                <a:solidFill>
                  <a:schemeClr val="accent5">
                    <a:lumMod val="50000"/>
                  </a:schemeClr>
                </a:solidFill>
                <a:cs typeface="Trebuchet MS"/>
              </a:rPr>
              <a:t> </a:t>
            </a:r>
            <a:r>
              <a:rPr sz="3200" b="1" spc="50" dirty="0">
                <a:solidFill>
                  <a:schemeClr val="accent5">
                    <a:lumMod val="50000"/>
                  </a:schemeClr>
                </a:solidFill>
                <a:cs typeface="Trebuchet MS"/>
              </a:rPr>
              <a:t>&amp;</a:t>
            </a:r>
            <a:r>
              <a:rPr sz="3200" b="1" spc="-90" dirty="0">
                <a:solidFill>
                  <a:schemeClr val="accent5">
                    <a:lumMod val="50000"/>
                  </a:schemeClr>
                </a:solidFill>
                <a:cs typeface="Trebuchet MS"/>
              </a:rPr>
              <a:t> </a:t>
            </a:r>
            <a:r>
              <a:rPr sz="3200" b="1" spc="30" dirty="0">
                <a:solidFill>
                  <a:schemeClr val="accent5">
                    <a:lumMod val="50000"/>
                  </a:schemeClr>
                </a:solidFill>
                <a:cs typeface="Trebuchet MS"/>
              </a:rPr>
              <a:t>deployment </a:t>
            </a:r>
            <a:r>
              <a:rPr sz="3200" b="1" spc="-530" dirty="0">
                <a:solidFill>
                  <a:schemeClr val="accent5">
                    <a:lumMod val="50000"/>
                  </a:schemeClr>
                </a:solidFill>
                <a:cs typeface="Trebuchet MS"/>
              </a:rPr>
              <a:t> </a:t>
            </a:r>
            <a:r>
              <a:rPr sz="3200" b="1" spc="65" dirty="0">
                <a:solidFill>
                  <a:schemeClr val="accent5">
                    <a:lumMod val="50000"/>
                  </a:schemeClr>
                </a:solidFill>
                <a:cs typeface="Trebuchet MS"/>
              </a:rPr>
              <a:t>Shoot</a:t>
            </a:r>
            <a:r>
              <a:rPr sz="3200" b="1" spc="-105" dirty="0">
                <a:solidFill>
                  <a:schemeClr val="accent5">
                    <a:lumMod val="50000"/>
                  </a:schemeClr>
                </a:solidFill>
                <a:cs typeface="Trebuchet MS"/>
              </a:rPr>
              <a:t> </a:t>
            </a:r>
            <a:r>
              <a:rPr sz="3200" b="1" spc="55" dirty="0">
                <a:solidFill>
                  <a:schemeClr val="accent5">
                    <a:lumMod val="50000"/>
                  </a:schemeClr>
                </a:solidFill>
                <a:cs typeface="Trebuchet MS"/>
              </a:rPr>
              <a:t>someone</a:t>
            </a:r>
            <a:r>
              <a:rPr sz="3200" b="1" spc="-100" dirty="0">
                <a:solidFill>
                  <a:schemeClr val="accent5">
                    <a:lumMod val="50000"/>
                  </a:schemeClr>
                </a:solidFill>
                <a:cs typeface="Trebuchet MS"/>
              </a:rPr>
              <a:t> </a:t>
            </a:r>
            <a:r>
              <a:rPr sz="3200" b="1" spc="45" dirty="0">
                <a:solidFill>
                  <a:schemeClr val="accent5">
                    <a:lumMod val="50000"/>
                  </a:schemeClr>
                </a:solidFill>
                <a:cs typeface="Trebuchet MS"/>
              </a:rPr>
              <a:t>a</a:t>
            </a:r>
            <a:r>
              <a:rPr sz="3200" b="1" spc="-110" dirty="0">
                <a:solidFill>
                  <a:schemeClr val="accent5">
                    <a:lumMod val="50000"/>
                  </a:schemeClr>
                </a:solidFill>
                <a:cs typeface="Trebuchet MS"/>
              </a:rPr>
              <a:t> </a:t>
            </a:r>
            <a:r>
              <a:rPr sz="3200" b="1" spc="65" dirty="0">
                <a:solidFill>
                  <a:schemeClr val="accent5">
                    <a:lumMod val="50000"/>
                  </a:schemeClr>
                </a:solidFill>
                <a:cs typeface="Trebuchet MS"/>
              </a:rPr>
              <a:t>URL</a:t>
            </a:r>
            <a:r>
              <a:rPr sz="3200" b="1" spc="-105" dirty="0">
                <a:solidFill>
                  <a:schemeClr val="accent5">
                    <a:lumMod val="50000"/>
                  </a:schemeClr>
                </a:solidFill>
                <a:cs typeface="Trebuchet MS"/>
              </a:rPr>
              <a:t> </a:t>
            </a:r>
            <a:r>
              <a:rPr sz="3200" b="1" spc="235" dirty="0">
                <a:solidFill>
                  <a:schemeClr val="accent5">
                    <a:lumMod val="50000"/>
                  </a:schemeClr>
                </a:solidFill>
                <a:cs typeface="Trebuchet MS"/>
              </a:rPr>
              <a:t>–</a:t>
            </a:r>
            <a:r>
              <a:rPr sz="3200" b="1" spc="-105" dirty="0">
                <a:solidFill>
                  <a:schemeClr val="accent5">
                    <a:lumMod val="50000"/>
                  </a:schemeClr>
                </a:solidFill>
                <a:cs typeface="Trebuchet MS"/>
              </a:rPr>
              <a:t> </a:t>
            </a:r>
            <a:r>
              <a:rPr sz="3200" b="1" spc="25" dirty="0">
                <a:solidFill>
                  <a:schemeClr val="accent5">
                    <a:lumMod val="50000"/>
                  </a:schemeClr>
                </a:solidFill>
                <a:cs typeface="Trebuchet MS"/>
              </a:rPr>
              <a:t>Check</a:t>
            </a:r>
            <a:r>
              <a:rPr sz="3200" b="1" spc="-110" dirty="0">
                <a:solidFill>
                  <a:schemeClr val="accent5">
                    <a:lumMod val="50000"/>
                  </a:schemeClr>
                </a:solidFill>
                <a:cs typeface="Trebuchet MS"/>
              </a:rPr>
              <a:t> </a:t>
            </a:r>
            <a:r>
              <a:rPr sz="3200" b="1" spc="30" dirty="0">
                <a:solidFill>
                  <a:schemeClr val="accent5">
                    <a:lumMod val="50000"/>
                  </a:schemeClr>
                </a:solidFill>
                <a:cs typeface="Trebuchet MS"/>
              </a:rPr>
              <a:t>this</a:t>
            </a:r>
            <a:r>
              <a:rPr sz="3200" b="1" spc="-105" dirty="0">
                <a:solidFill>
                  <a:schemeClr val="accent5">
                    <a:lumMod val="50000"/>
                  </a:schemeClr>
                </a:solidFill>
                <a:cs typeface="Trebuchet MS"/>
              </a:rPr>
              <a:t> </a:t>
            </a:r>
            <a:r>
              <a:rPr sz="3200" b="1" spc="30" dirty="0">
                <a:solidFill>
                  <a:schemeClr val="accent5">
                    <a:lumMod val="50000"/>
                  </a:schemeClr>
                </a:solidFill>
                <a:cs typeface="Trebuchet MS"/>
              </a:rPr>
              <a:t>out</a:t>
            </a:r>
            <a:r>
              <a:rPr sz="3200" b="1" spc="-100" dirty="0">
                <a:solidFill>
                  <a:schemeClr val="accent5">
                    <a:lumMod val="50000"/>
                  </a:schemeClr>
                </a:solidFill>
                <a:cs typeface="Trebuchet MS"/>
              </a:rPr>
              <a:t> </a:t>
            </a:r>
            <a:r>
              <a:rPr sz="3200" b="1" spc="235" dirty="0">
                <a:solidFill>
                  <a:schemeClr val="accent5">
                    <a:lumMod val="50000"/>
                  </a:schemeClr>
                </a:solidFill>
                <a:cs typeface="Trebuchet MS"/>
              </a:rPr>
              <a:t>–</a:t>
            </a:r>
            <a:r>
              <a:rPr sz="3200" b="1" spc="-105" dirty="0">
                <a:solidFill>
                  <a:schemeClr val="accent5">
                    <a:lumMod val="50000"/>
                  </a:schemeClr>
                </a:solidFill>
                <a:cs typeface="Trebuchet MS"/>
              </a:rPr>
              <a:t> </a:t>
            </a:r>
            <a:r>
              <a:rPr sz="3200" b="1" spc="30" dirty="0">
                <a:solidFill>
                  <a:schemeClr val="accent5">
                    <a:lumMod val="50000"/>
                  </a:schemeClr>
                </a:solidFill>
                <a:cs typeface="Trebuchet MS"/>
              </a:rPr>
              <a:t>Application</a:t>
            </a:r>
            <a:r>
              <a:rPr sz="3200" b="1" spc="-105" dirty="0">
                <a:solidFill>
                  <a:schemeClr val="accent5">
                    <a:lumMod val="50000"/>
                  </a:schemeClr>
                </a:solidFill>
                <a:cs typeface="Trebuchet MS"/>
              </a:rPr>
              <a:t> </a:t>
            </a:r>
            <a:r>
              <a:rPr sz="3200" b="1" spc="35" dirty="0">
                <a:solidFill>
                  <a:schemeClr val="accent5">
                    <a:lumMod val="50000"/>
                  </a:schemeClr>
                </a:solidFill>
                <a:cs typeface="Trebuchet MS"/>
              </a:rPr>
              <a:t>Development</a:t>
            </a:r>
            <a:endParaRPr sz="3200" dirty="0">
              <a:solidFill>
                <a:schemeClr val="accent5">
                  <a:lumMod val="50000"/>
                </a:schemeClr>
              </a:solidFill>
              <a:cs typeface="Trebuchet MS"/>
            </a:endParaRPr>
          </a:p>
        </p:txBody>
      </p:sp>
    </p:spTree>
    <p:extLst>
      <p:ext uri="{BB962C8B-B14F-4D97-AF65-F5344CB8AC3E}">
        <p14:creationId xmlns:p14="http://schemas.microsoft.com/office/powerpoint/2010/main" val="30288009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5AE054B-D8D7-4AE0-8EB3-94D3061E12BC}"/>
              </a:ext>
            </a:extLst>
          </p:cNvPr>
          <p:cNvSpPr>
            <a:spLocks noGrp="1"/>
          </p:cNvSpPr>
          <p:nvPr>
            <p:ph type="sldNum" sz="quarter" idx="11"/>
          </p:nvPr>
        </p:nvSpPr>
        <p:spPr/>
        <p:txBody>
          <a:bodyPr/>
          <a:lstStyle/>
          <a:p>
            <a:fld id="{CFF4B978-1D82-7745-80C5-DBABA6B131D3}" type="slidenum">
              <a:rPr lang="en-US" smtClean="0"/>
              <a:pPr/>
              <a:t>14</a:t>
            </a:fld>
            <a:endParaRPr lang="en-US"/>
          </a:p>
        </p:txBody>
      </p:sp>
      <p:sp>
        <p:nvSpPr>
          <p:cNvPr id="5" name="Title 4">
            <a:extLst>
              <a:ext uri="{FF2B5EF4-FFF2-40B4-BE49-F238E27FC236}">
                <a16:creationId xmlns:a16="http://schemas.microsoft.com/office/drawing/2014/main" id="{75106CCE-6DF1-4D52-8875-C85D5BAE7532}"/>
              </a:ext>
            </a:extLst>
          </p:cNvPr>
          <p:cNvSpPr>
            <a:spLocks noGrp="1"/>
          </p:cNvSpPr>
          <p:nvPr>
            <p:ph type="ctrTitle"/>
          </p:nvPr>
        </p:nvSpPr>
        <p:spPr>
          <a:xfrm>
            <a:off x="2452774" y="6057617"/>
            <a:ext cx="8901093" cy="1600765"/>
          </a:xfrm>
        </p:spPr>
        <p:txBody>
          <a:bodyPr/>
          <a:lstStyle/>
          <a:p>
            <a:r>
              <a:rPr lang="en-US" dirty="0">
                <a:latin typeface="+mn-lt"/>
              </a:rPr>
              <a:t>Use Cases</a:t>
            </a:r>
            <a:endParaRPr lang="en-IN" dirty="0">
              <a:latin typeface="+mn-lt"/>
            </a:endParaRPr>
          </a:p>
        </p:txBody>
      </p:sp>
    </p:spTree>
    <p:extLst>
      <p:ext uri="{BB962C8B-B14F-4D97-AF65-F5344CB8AC3E}">
        <p14:creationId xmlns:p14="http://schemas.microsoft.com/office/powerpoint/2010/main" val="30519830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E91E579-8052-48DD-815B-864C74B715BE}"/>
              </a:ext>
            </a:extLst>
          </p:cNvPr>
          <p:cNvSpPr>
            <a:spLocks noGrp="1"/>
          </p:cNvSpPr>
          <p:nvPr>
            <p:ph type="sldNum" sz="quarter" idx="11"/>
          </p:nvPr>
        </p:nvSpPr>
        <p:spPr/>
        <p:txBody>
          <a:bodyPr/>
          <a:lstStyle/>
          <a:p>
            <a:fld id="{CFF4B978-1D82-7745-80C5-DBABA6B131D3}" type="slidenum">
              <a:rPr lang="en-US" smtClean="0"/>
              <a:pPr/>
              <a:t>15</a:t>
            </a:fld>
            <a:endParaRPr lang="en-US"/>
          </a:p>
        </p:txBody>
      </p:sp>
      <p:sp>
        <p:nvSpPr>
          <p:cNvPr id="5" name="Title 4">
            <a:extLst>
              <a:ext uri="{FF2B5EF4-FFF2-40B4-BE49-F238E27FC236}">
                <a16:creationId xmlns:a16="http://schemas.microsoft.com/office/drawing/2014/main" id="{C79103E3-C01F-4030-8FBC-DD88DF87D2B1}"/>
              </a:ext>
            </a:extLst>
          </p:cNvPr>
          <p:cNvSpPr>
            <a:spLocks noGrp="1"/>
          </p:cNvSpPr>
          <p:nvPr>
            <p:ph type="title"/>
          </p:nvPr>
        </p:nvSpPr>
        <p:spPr/>
        <p:txBody>
          <a:bodyPr/>
          <a:lstStyle/>
          <a:p>
            <a:r>
              <a:rPr lang="en-US" dirty="0"/>
              <a:t>Transform Your Spreadsheets to Web Apps in Minutes</a:t>
            </a:r>
            <a:endParaRPr lang="en-IN" dirty="0"/>
          </a:p>
        </p:txBody>
      </p:sp>
      <p:sp>
        <p:nvSpPr>
          <p:cNvPr id="8" name="object 4">
            <a:extLst>
              <a:ext uri="{FF2B5EF4-FFF2-40B4-BE49-F238E27FC236}">
                <a16:creationId xmlns:a16="http://schemas.microsoft.com/office/drawing/2014/main" id="{DED40EF1-E1B7-4F1A-855F-C5BD58349301}"/>
              </a:ext>
            </a:extLst>
          </p:cNvPr>
          <p:cNvSpPr/>
          <p:nvPr/>
        </p:nvSpPr>
        <p:spPr>
          <a:xfrm>
            <a:off x="6870875" y="7516098"/>
            <a:ext cx="995026" cy="995026"/>
          </a:xfrm>
          <a:custGeom>
            <a:avLst/>
            <a:gdLst/>
            <a:ahLst/>
            <a:cxnLst/>
            <a:rect l="l" t="t" r="r" b="b"/>
            <a:pathLst>
              <a:path w="536575" h="536575">
                <a:moveTo>
                  <a:pt x="268071" y="0"/>
                </a:moveTo>
                <a:lnTo>
                  <a:pt x="219885" y="4318"/>
                </a:lnTo>
                <a:lnTo>
                  <a:pt x="174532" y="16771"/>
                </a:lnTo>
                <a:lnTo>
                  <a:pt x="132770" y="36599"/>
                </a:lnTo>
                <a:lnTo>
                  <a:pt x="95356" y="63046"/>
                </a:lnTo>
                <a:lnTo>
                  <a:pt x="63047" y="95356"/>
                </a:lnTo>
                <a:lnTo>
                  <a:pt x="36599" y="132770"/>
                </a:lnTo>
                <a:lnTo>
                  <a:pt x="16771" y="174532"/>
                </a:lnTo>
                <a:lnTo>
                  <a:pt x="4319" y="219885"/>
                </a:lnTo>
                <a:lnTo>
                  <a:pt x="0" y="268071"/>
                </a:lnTo>
                <a:lnTo>
                  <a:pt x="4319" y="316257"/>
                </a:lnTo>
                <a:lnTo>
                  <a:pt x="16771" y="361610"/>
                </a:lnTo>
                <a:lnTo>
                  <a:pt x="36599" y="403372"/>
                </a:lnTo>
                <a:lnTo>
                  <a:pt x="63047" y="440786"/>
                </a:lnTo>
                <a:lnTo>
                  <a:pt x="95356" y="473096"/>
                </a:lnTo>
                <a:lnTo>
                  <a:pt x="132770" y="499543"/>
                </a:lnTo>
                <a:lnTo>
                  <a:pt x="174532" y="519371"/>
                </a:lnTo>
                <a:lnTo>
                  <a:pt x="219885" y="531824"/>
                </a:lnTo>
                <a:lnTo>
                  <a:pt x="268071" y="536143"/>
                </a:lnTo>
                <a:lnTo>
                  <a:pt x="316257" y="531824"/>
                </a:lnTo>
                <a:lnTo>
                  <a:pt x="361610" y="519371"/>
                </a:lnTo>
                <a:lnTo>
                  <a:pt x="403372" y="499543"/>
                </a:lnTo>
                <a:lnTo>
                  <a:pt x="440786" y="473096"/>
                </a:lnTo>
                <a:lnTo>
                  <a:pt x="473096" y="440786"/>
                </a:lnTo>
                <a:lnTo>
                  <a:pt x="499543" y="403372"/>
                </a:lnTo>
                <a:lnTo>
                  <a:pt x="519371" y="361610"/>
                </a:lnTo>
                <a:lnTo>
                  <a:pt x="531824" y="316257"/>
                </a:lnTo>
                <a:lnTo>
                  <a:pt x="536143" y="268071"/>
                </a:lnTo>
                <a:lnTo>
                  <a:pt x="531824" y="219885"/>
                </a:lnTo>
                <a:lnTo>
                  <a:pt x="519371" y="174532"/>
                </a:lnTo>
                <a:lnTo>
                  <a:pt x="499543" y="132770"/>
                </a:lnTo>
                <a:lnTo>
                  <a:pt x="473096" y="95356"/>
                </a:lnTo>
                <a:lnTo>
                  <a:pt x="440786" y="63046"/>
                </a:lnTo>
                <a:lnTo>
                  <a:pt x="403372" y="36599"/>
                </a:lnTo>
                <a:lnTo>
                  <a:pt x="361610" y="16771"/>
                </a:lnTo>
                <a:lnTo>
                  <a:pt x="316257" y="4318"/>
                </a:lnTo>
                <a:lnTo>
                  <a:pt x="268071" y="0"/>
                </a:lnTo>
                <a:close/>
              </a:path>
            </a:pathLst>
          </a:custGeom>
          <a:solidFill>
            <a:schemeClr val="accent5">
              <a:lumMod val="75000"/>
            </a:schemeClr>
          </a:solidFill>
        </p:spPr>
        <p:txBody>
          <a:bodyPr wrap="square" lIns="0" tIns="0" rIns="0" bIns="0" rtlCol="0"/>
          <a:lstStyle/>
          <a:p>
            <a:endParaRPr sz="3200"/>
          </a:p>
        </p:txBody>
      </p:sp>
      <p:sp>
        <p:nvSpPr>
          <p:cNvPr id="9" name="object 5">
            <a:extLst>
              <a:ext uri="{FF2B5EF4-FFF2-40B4-BE49-F238E27FC236}">
                <a16:creationId xmlns:a16="http://schemas.microsoft.com/office/drawing/2014/main" id="{DF25687A-063B-4C08-8FB3-5BBE59CAC80E}"/>
              </a:ext>
            </a:extLst>
          </p:cNvPr>
          <p:cNvSpPr/>
          <p:nvPr/>
        </p:nvSpPr>
        <p:spPr>
          <a:xfrm>
            <a:off x="7047340" y="7698794"/>
            <a:ext cx="644117" cy="615856"/>
          </a:xfrm>
          <a:custGeom>
            <a:avLst/>
            <a:gdLst/>
            <a:ahLst/>
            <a:cxnLst/>
            <a:rect l="l" t="t" r="r" b="b"/>
            <a:pathLst>
              <a:path w="347345" h="332104">
                <a:moveTo>
                  <a:pt x="97701" y="83019"/>
                </a:moveTo>
                <a:lnTo>
                  <a:pt x="77279" y="83019"/>
                </a:lnTo>
                <a:lnTo>
                  <a:pt x="77279" y="124307"/>
                </a:lnTo>
                <a:lnTo>
                  <a:pt x="97701" y="124307"/>
                </a:lnTo>
                <a:lnTo>
                  <a:pt x="97701" y="83019"/>
                </a:lnTo>
                <a:close/>
              </a:path>
              <a:path w="347345" h="332104">
                <a:moveTo>
                  <a:pt x="139534" y="0"/>
                </a:moveTo>
                <a:lnTo>
                  <a:pt x="93827" y="0"/>
                </a:lnTo>
                <a:lnTo>
                  <a:pt x="93332" y="469"/>
                </a:lnTo>
                <a:lnTo>
                  <a:pt x="92837" y="469"/>
                </a:lnTo>
                <a:lnTo>
                  <a:pt x="86106" y="3746"/>
                </a:lnTo>
                <a:lnTo>
                  <a:pt x="81229" y="8382"/>
                </a:lnTo>
                <a:lnTo>
                  <a:pt x="78270" y="14287"/>
                </a:lnTo>
                <a:lnTo>
                  <a:pt x="77279" y="21386"/>
                </a:lnTo>
                <a:lnTo>
                  <a:pt x="77279" y="62191"/>
                </a:lnTo>
                <a:lnTo>
                  <a:pt x="98209" y="62191"/>
                </a:lnTo>
                <a:lnTo>
                  <a:pt x="98209" y="20891"/>
                </a:lnTo>
                <a:lnTo>
                  <a:pt x="139534" y="20891"/>
                </a:lnTo>
                <a:lnTo>
                  <a:pt x="139534" y="0"/>
                </a:lnTo>
                <a:close/>
              </a:path>
              <a:path w="347345" h="332104">
                <a:moveTo>
                  <a:pt x="201726" y="0"/>
                </a:moveTo>
                <a:lnTo>
                  <a:pt x="160388" y="0"/>
                </a:lnTo>
                <a:lnTo>
                  <a:pt x="160388" y="20396"/>
                </a:lnTo>
                <a:lnTo>
                  <a:pt x="201726" y="20396"/>
                </a:lnTo>
                <a:lnTo>
                  <a:pt x="201726" y="0"/>
                </a:lnTo>
                <a:close/>
              </a:path>
              <a:path w="347345" h="332104">
                <a:moveTo>
                  <a:pt x="263918" y="248577"/>
                </a:moveTo>
                <a:lnTo>
                  <a:pt x="222580" y="248577"/>
                </a:lnTo>
                <a:lnTo>
                  <a:pt x="222580" y="268986"/>
                </a:lnTo>
                <a:lnTo>
                  <a:pt x="263918" y="268986"/>
                </a:lnTo>
                <a:lnTo>
                  <a:pt x="263918" y="248577"/>
                </a:lnTo>
                <a:close/>
              </a:path>
              <a:path w="347345" h="332104">
                <a:moveTo>
                  <a:pt x="263918" y="0"/>
                </a:moveTo>
                <a:lnTo>
                  <a:pt x="222580" y="0"/>
                </a:lnTo>
                <a:lnTo>
                  <a:pt x="222580" y="20396"/>
                </a:lnTo>
                <a:lnTo>
                  <a:pt x="263918" y="20396"/>
                </a:lnTo>
                <a:lnTo>
                  <a:pt x="263918" y="0"/>
                </a:lnTo>
                <a:close/>
              </a:path>
              <a:path w="347345" h="332104">
                <a:moveTo>
                  <a:pt x="269862" y="83502"/>
                </a:moveTo>
                <a:lnTo>
                  <a:pt x="268211" y="74828"/>
                </a:lnTo>
                <a:lnTo>
                  <a:pt x="263652" y="68072"/>
                </a:lnTo>
                <a:lnTo>
                  <a:pt x="256717" y="63677"/>
                </a:lnTo>
                <a:lnTo>
                  <a:pt x="247967" y="62115"/>
                </a:lnTo>
                <a:lnTo>
                  <a:pt x="145376" y="62115"/>
                </a:lnTo>
                <a:lnTo>
                  <a:pt x="137198" y="63741"/>
                </a:lnTo>
                <a:lnTo>
                  <a:pt x="130556" y="68199"/>
                </a:lnTo>
                <a:lnTo>
                  <a:pt x="126111" y="74841"/>
                </a:lnTo>
                <a:lnTo>
                  <a:pt x="124485" y="83019"/>
                </a:lnTo>
                <a:lnTo>
                  <a:pt x="126111" y="91122"/>
                </a:lnTo>
                <a:lnTo>
                  <a:pt x="130556" y="97574"/>
                </a:lnTo>
                <a:lnTo>
                  <a:pt x="137198" y="101854"/>
                </a:lnTo>
                <a:lnTo>
                  <a:pt x="145376" y="103390"/>
                </a:lnTo>
                <a:lnTo>
                  <a:pt x="198843" y="103390"/>
                </a:lnTo>
                <a:lnTo>
                  <a:pt x="197878" y="104381"/>
                </a:lnTo>
                <a:lnTo>
                  <a:pt x="197878" y="104851"/>
                </a:lnTo>
                <a:lnTo>
                  <a:pt x="197408" y="104851"/>
                </a:lnTo>
                <a:lnTo>
                  <a:pt x="138099" y="164617"/>
                </a:lnTo>
                <a:lnTo>
                  <a:pt x="135648" y="165582"/>
                </a:lnTo>
                <a:lnTo>
                  <a:pt x="83159" y="165582"/>
                </a:lnTo>
                <a:lnTo>
                  <a:pt x="83159" y="145161"/>
                </a:lnTo>
                <a:lnTo>
                  <a:pt x="62230" y="145161"/>
                </a:lnTo>
                <a:lnTo>
                  <a:pt x="62230" y="165582"/>
                </a:lnTo>
                <a:lnTo>
                  <a:pt x="15074" y="165582"/>
                </a:lnTo>
                <a:lnTo>
                  <a:pt x="9728" y="167513"/>
                </a:lnTo>
                <a:lnTo>
                  <a:pt x="5842" y="171881"/>
                </a:lnTo>
                <a:lnTo>
                  <a:pt x="3390" y="175285"/>
                </a:lnTo>
                <a:lnTo>
                  <a:pt x="1955" y="179171"/>
                </a:lnTo>
                <a:lnTo>
                  <a:pt x="0" y="182562"/>
                </a:lnTo>
                <a:lnTo>
                  <a:pt x="0" y="314667"/>
                </a:lnTo>
                <a:lnTo>
                  <a:pt x="1460" y="319532"/>
                </a:lnTo>
                <a:lnTo>
                  <a:pt x="3886" y="324383"/>
                </a:lnTo>
                <a:lnTo>
                  <a:pt x="11188" y="329247"/>
                </a:lnTo>
                <a:lnTo>
                  <a:pt x="14084" y="330212"/>
                </a:lnTo>
                <a:lnTo>
                  <a:pt x="17030" y="331673"/>
                </a:lnTo>
                <a:lnTo>
                  <a:pt x="149275" y="331673"/>
                </a:lnTo>
                <a:lnTo>
                  <a:pt x="149758" y="331203"/>
                </a:lnTo>
                <a:lnTo>
                  <a:pt x="150241" y="331203"/>
                </a:lnTo>
                <a:lnTo>
                  <a:pt x="150736" y="330682"/>
                </a:lnTo>
                <a:lnTo>
                  <a:pt x="157200" y="327698"/>
                </a:lnTo>
                <a:lnTo>
                  <a:pt x="161925" y="323113"/>
                </a:lnTo>
                <a:lnTo>
                  <a:pt x="164820" y="316966"/>
                </a:lnTo>
                <a:lnTo>
                  <a:pt x="165811" y="309321"/>
                </a:lnTo>
                <a:lnTo>
                  <a:pt x="165811" y="269011"/>
                </a:lnTo>
                <a:lnTo>
                  <a:pt x="186715" y="269011"/>
                </a:lnTo>
                <a:lnTo>
                  <a:pt x="186715" y="248602"/>
                </a:lnTo>
                <a:lnTo>
                  <a:pt x="165811" y="248602"/>
                </a:lnTo>
                <a:lnTo>
                  <a:pt x="166281" y="195211"/>
                </a:lnTo>
                <a:lnTo>
                  <a:pt x="166776" y="193725"/>
                </a:lnTo>
                <a:lnTo>
                  <a:pt x="167741" y="193255"/>
                </a:lnTo>
                <a:lnTo>
                  <a:pt x="228041" y="133045"/>
                </a:lnTo>
                <a:lnTo>
                  <a:pt x="228041" y="187426"/>
                </a:lnTo>
                <a:lnTo>
                  <a:pt x="230568" y="196456"/>
                </a:lnTo>
                <a:lnTo>
                  <a:pt x="236613" y="203263"/>
                </a:lnTo>
                <a:lnTo>
                  <a:pt x="244932" y="206883"/>
                </a:lnTo>
                <a:lnTo>
                  <a:pt x="254292" y="206362"/>
                </a:lnTo>
                <a:lnTo>
                  <a:pt x="260210" y="203619"/>
                </a:lnTo>
                <a:lnTo>
                  <a:pt x="265176" y="199021"/>
                </a:lnTo>
                <a:lnTo>
                  <a:pt x="268592" y="192506"/>
                </a:lnTo>
                <a:lnTo>
                  <a:pt x="269862" y="184035"/>
                </a:lnTo>
                <a:lnTo>
                  <a:pt x="269646" y="158902"/>
                </a:lnTo>
                <a:lnTo>
                  <a:pt x="269862" y="83502"/>
                </a:lnTo>
                <a:close/>
              </a:path>
              <a:path w="347345" h="332104">
                <a:moveTo>
                  <a:pt x="347129" y="207352"/>
                </a:moveTo>
                <a:lnTo>
                  <a:pt x="326212" y="207352"/>
                </a:lnTo>
                <a:lnTo>
                  <a:pt x="326212" y="248640"/>
                </a:lnTo>
                <a:lnTo>
                  <a:pt x="284861" y="248640"/>
                </a:lnTo>
                <a:lnTo>
                  <a:pt x="284861" y="269544"/>
                </a:lnTo>
                <a:lnTo>
                  <a:pt x="317690" y="269341"/>
                </a:lnTo>
                <a:lnTo>
                  <a:pt x="328637" y="269049"/>
                </a:lnTo>
                <a:lnTo>
                  <a:pt x="332054" y="269049"/>
                </a:lnTo>
                <a:lnTo>
                  <a:pt x="335445" y="267119"/>
                </a:lnTo>
                <a:lnTo>
                  <a:pt x="338366" y="265176"/>
                </a:lnTo>
                <a:lnTo>
                  <a:pt x="343242" y="262255"/>
                </a:lnTo>
                <a:lnTo>
                  <a:pt x="347129" y="252539"/>
                </a:lnTo>
                <a:lnTo>
                  <a:pt x="347129" y="207352"/>
                </a:lnTo>
                <a:close/>
              </a:path>
              <a:path w="347345" h="332104">
                <a:moveTo>
                  <a:pt x="347129" y="145135"/>
                </a:moveTo>
                <a:lnTo>
                  <a:pt x="326224" y="145135"/>
                </a:lnTo>
                <a:lnTo>
                  <a:pt x="326224" y="186436"/>
                </a:lnTo>
                <a:lnTo>
                  <a:pt x="347129" y="186436"/>
                </a:lnTo>
                <a:lnTo>
                  <a:pt x="347129" y="145135"/>
                </a:lnTo>
                <a:close/>
              </a:path>
              <a:path w="347345" h="332104">
                <a:moveTo>
                  <a:pt x="347129" y="83019"/>
                </a:moveTo>
                <a:lnTo>
                  <a:pt x="326224" y="83019"/>
                </a:lnTo>
                <a:lnTo>
                  <a:pt x="326224" y="124307"/>
                </a:lnTo>
                <a:lnTo>
                  <a:pt x="347129" y="124307"/>
                </a:lnTo>
                <a:lnTo>
                  <a:pt x="347129" y="83019"/>
                </a:lnTo>
                <a:close/>
              </a:path>
              <a:path w="347345" h="332104">
                <a:moveTo>
                  <a:pt x="347129" y="17005"/>
                </a:moveTo>
                <a:lnTo>
                  <a:pt x="344703" y="10706"/>
                </a:lnTo>
                <a:lnTo>
                  <a:pt x="341782" y="5334"/>
                </a:lnTo>
                <a:lnTo>
                  <a:pt x="335445" y="1943"/>
                </a:lnTo>
                <a:lnTo>
                  <a:pt x="333514" y="1460"/>
                </a:lnTo>
                <a:lnTo>
                  <a:pt x="332054" y="469"/>
                </a:lnTo>
                <a:lnTo>
                  <a:pt x="330098" y="0"/>
                </a:lnTo>
                <a:lnTo>
                  <a:pt x="284861" y="0"/>
                </a:lnTo>
                <a:lnTo>
                  <a:pt x="284861" y="20891"/>
                </a:lnTo>
                <a:lnTo>
                  <a:pt x="326212" y="20891"/>
                </a:lnTo>
                <a:lnTo>
                  <a:pt x="326212" y="62191"/>
                </a:lnTo>
                <a:lnTo>
                  <a:pt x="347129" y="62191"/>
                </a:lnTo>
                <a:lnTo>
                  <a:pt x="347129" y="17005"/>
                </a:lnTo>
                <a:close/>
              </a:path>
            </a:pathLst>
          </a:custGeom>
          <a:solidFill>
            <a:srgbClr val="FCFBFA"/>
          </a:solidFill>
        </p:spPr>
        <p:txBody>
          <a:bodyPr wrap="square" lIns="0" tIns="0" rIns="0" bIns="0" rtlCol="0"/>
          <a:lstStyle/>
          <a:p>
            <a:endParaRPr sz="3200"/>
          </a:p>
        </p:txBody>
      </p:sp>
      <p:sp>
        <p:nvSpPr>
          <p:cNvPr id="10" name="object 6">
            <a:extLst>
              <a:ext uri="{FF2B5EF4-FFF2-40B4-BE49-F238E27FC236}">
                <a16:creationId xmlns:a16="http://schemas.microsoft.com/office/drawing/2014/main" id="{A32F8DD5-F472-4947-B57B-5072FE9290D6}"/>
              </a:ext>
            </a:extLst>
          </p:cNvPr>
          <p:cNvSpPr txBox="1"/>
          <p:nvPr/>
        </p:nvSpPr>
        <p:spPr>
          <a:xfrm>
            <a:off x="8706658" y="3252337"/>
            <a:ext cx="10427161" cy="7358425"/>
          </a:xfrm>
          <a:prstGeom prst="rect">
            <a:avLst/>
          </a:prstGeom>
        </p:spPr>
        <p:txBody>
          <a:bodyPr vert="horz" wrap="square" lIns="0" tIns="12700" rIns="0" bIns="0" rtlCol="0">
            <a:spAutoFit/>
          </a:bodyPr>
          <a:lstStyle/>
          <a:p>
            <a:pPr marL="201930">
              <a:spcBef>
                <a:spcPts val="100"/>
              </a:spcBef>
            </a:pPr>
            <a:r>
              <a:rPr sz="3200" b="1" spc="5" dirty="0">
                <a:solidFill>
                  <a:srgbClr val="312D2A"/>
                </a:solidFill>
                <a:cs typeface="Trebuchet MS"/>
              </a:rPr>
              <a:t>Features</a:t>
            </a:r>
            <a:endParaRPr sz="3200" dirty="0">
              <a:cs typeface="Trebuchet MS"/>
            </a:endParaRPr>
          </a:p>
          <a:p>
            <a:pPr>
              <a:spcBef>
                <a:spcPts val="30"/>
              </a:spcBef>
            </a:pPr>
            <a:endParaRPr sz="3600" dirty="0">
              <a:cs typeface="Trebuchet MS"/>
            </a:endParaRPr>
          </a:p>
          <a:p>
            <a:pPr marL="355600" indent="-342900">
              <a:buFont typeface="Arial MT"/>
              <a:buChar char="•"/>
              <a:tabLst>
                <a:tab pos="354965" algn="l"/>
                <a:tab pos="355600" algn="l"/>
              </a:tabLst>
            </a:pPr>
            <a:r>
              <a:rPr sz="3200" spc="-185" dirty="0">
                <a:solidFill>
                  <a:srgbClr val="312D2A"/>
                </a:solidFill>
                <a:cs typeface="Verdana"/>
              </a:rPr>
              <a:t>D</a:t>
            </a:r>
            <a:r>
              <a:rPr sz="3200" spc="-145" dirty="0">
                <a:solidFill>
                  <a:srgbClr val="312D2A"/>
                </a:solidFill>
                <a:cs typeface="Verdana"/>
              </a:rPr>
              <a:t>r</a:t>
            </a:r>
            <a:r>
              <a:rPr sz="3200" spc="-160" dirty="0">
                <a:solidFill>
                  <a:srgbClr val="312D2A"/>
                </a:solidFill>
                <a:cs typeface="Verdana"/>
              </a:rPr>
              <a:t>a</a:t>
            </a:r>
            <a:r>
              <a:rPr sz="3200" spc="-120" dirty="0">
                <a:solidFill>
                  <a:srgbClr val="312D2A"/>
                </a:solidFill>
                <a:cs typeface="Verdana"/>
              </a:rPr>
              <a:t>g</a:t>
            </a:r>
            <a:r>
              <a:rPr sz="3200" spc="-204" dirty="0">
                <a:solidFill>
                  <a:srgbClr val="312D2A"/>
                </a:solidFill>
                <a:cs typeface="Verdana"/>
              </a:rPr>
              <a:t> </a:t>
            </a:r>
            <a:r>
              <a:rPr sz="3200" spc="-160" dirty="0">
                <a:solidFill>
                  <a:srgbClr val="312D2A"/>
                </a:solidFill>
                <a:cs typeface="Verdana"/>
              </a:rPr>
              <a:t>a</a:t>
            </a:r>
            <a:r>
              <a:rPr sz="3200" spc="-90" dirty="0">
                <a:solidFill>
                  <a:srgbClr val="312D2A"/>
                </a:solidFill>
                <a:cs typeface="Verdana"/>
              </a:rPr>
              <a:t>n</a:t>
            </a:r>
            <a:r>
              <a:rPr sz="3200" spc="-85" dirty="0">
                <a:solidFill>
                  <a:srgbClr val="312D2A"/>
                </a:solidFill>
                <a:cs typeface="Verdana"/>
              </a:rPr>
              <a:t>d</a:t>
            </a:r>
            <a:r>
              <a:rPr sz="3200" spc="-200" dirty="0">
                <a:solidFill>
                  <a:srgbClr val="312D2A"/>
                </a:solidFill>
                <a:cs typeface="Verdana"/>
              </a:rPr>
              <a:t> </a:t>
            </a:r>
            <a:r>
              <a:rPr sz="3200" spc="-185" dirty="0">
                <a:solidFill>
                  <a:srgbClr val="312D2A"/>
                </a:solidFill>
                <a:cs typeface="Verdana"/>
              </a:rPr>
              <a:t>D</a:t>
            </a:r>
            <a:r>
              <a:rPr sz="3200" spc="-145" dirty="0">
                <a:solidFill>
                  <a:srgbClr val="312D2A"/>
                </a:solidFill>
                <a:cs typeface="Verdana"/>
              </a:rPr>
              <a:t>r</a:t>
            </a:r>
            <a:r>
              <a:rPr sz="3200" spc="-75" dirty="0">
                <a:solidFill>
                  <a:srgbClr val="312D2A"/>
                </a:solidFill>
                <a:cs typeface="Verdana"/>
              </a:rPr>
              <a:t>o</a:t>
            </a:r>
            <a:r>
              <a:rPr sz="3200" spc="-85" dirty="0">
                <a:solidFill>
                  <a:srgbClr val="312D2A"/>
                </a:solidFill>
                <a:cs typeface="Verdana"/>
              </a:rPr>
              <a:t>p</a:t>
            </a:r>
            <a:r>
              <a:rPr sz="3200" spc="-200" dirty="0">
                <a:solidFill>
                  <a:srgbClr val="312D2A"/>
                </a:solidFill>
                <a:cs typeface="Verdana"/>
              </a:rPr>
              <a:t> </a:t>
            </a:r>
            <a:r>
              <a:rPr sz="3200" spc="-160" dirty="0">
                <a:solidFill>
                  <a:srgbClr val="312D2A"/>
                </a:solidFill>
                <a:cs typeface="Verdana"/>
              </a:rPr>
              <a:t>a</a:t>
            </a:r>
            <a:r>
              <a:rPr sz="3200" spc="-85" dirty="0">
                <a:solidFill>
                  <a:srgbClr val="312D2A"/>
                </a:solidFill>
                <a:cs typeface="Verdana"/>
              </a:rPr>
              <a:t>n</a:t>
            </a:r>
            <a:r>
              <a:rPr sz="3200" spc="-200" dirty="0">
                <a:solidFill>
                  <a:srgbClr val="312D2A"/>
                </a:solidFill>
                <a:cs typeface="Verdana"/>
              </a:rPr>
              <a:t> </a:t>
            </a:r>
            <a:r>
              <a:rPr sz="3200" spc="-175" dirty="0">
                <a:solidFill>
                  <a:srgbClr val="312D2A"/>
                </a:solidFill>
                <a:cs typeface="Verdana"/>
              </a:rPr>
              <a:t>X</a:t>
            </a:r>
            <a:r>
              <a:rPr sz="3200" spc="-130" dirty="0">
                <a:solidFill>
                  <a:srgbClr val="312D2A"/>
                </a:solidFill>
                <a:cs typeface="Verdana"/>
              </a:rPr>
              <a:t>LS</a:t>
            </a:r>
            <a:r>
              <a:rPr sz="3200" spc="-250" dirty="0">
                <a:solidFill>
                  <a:srgbClr val="312D2A"/>
                </a:solidFill>
                <a:cs typeface="Verdana"/>
              </a:rPr>
              <a:t>,</a:t>
            </a:r>
            <a:r>
              <a:rPr sz="3200" spc="-190" dirty="0">
                <a:solidFill>
                  <a:srgbClr val="312D2A"/>
                </a:solidFill>
                <a:cs typeface="Verdana"/>
              </a:rPr>
              <a:t> </a:t>
            </a:r>
            <a:r>
              <a:rPr sz="3200" spc="-114" dirty="0">
                <a:solidFill>
                  <a:srgbClr val="312D2A"/>
                </a:solidFill>
                <a:cs typeface="Verdana"/>
              </a:rPr>
              <a:t>C</a:t>
            </a:r>
            <a:r>
              <a:rPr sz="3200" spc="-250" dirty="0">
                <a:solidFill>
                  <a:srgbClr val="312D2A"/>
                </a:solidFill>
                <a:cs typeface="Verdana"/>
              </a:rPr>
              <a:t>S</a:t>
            </a:r>
            <a:r>
              <a:rPr sz="3200" spc="-204" dirty="0">
                <a:solidFill>
                  <a:srgbClr val="312D2A"/>
                </a:solidFill>
                <a:cs typeface="Verdana"/>
              </a:rPr>
              <a:t>V</a:t>
            </a:r>
            <a:r>
              <a:rPr sz="3200" spc="-250" dirty="0">
                <a:solidFill>
                  <a:srgbClr val="312D2A"/>
                </a:solidFill>
                <a:cs typeface="Verdana"/>
              </a:rPr>
              <a:t>,</a:t>
            </a:r>
            <a:r>
              <a:rPr sz="3200" spc="-190" dirty="0">
                <a:solidFill>
                  <a:srgbClr val="312D2A"/>
                </a:solidFill>
                <a:cs typeface="Verdana"/>
              </a:rPr>
              <a:t> </a:t>
            </a:r>
            <a:r>
              <a:rPr sz="3200" spc="-175" dirty="0">
                <a:solidFill>
                  <a:srgbClr val="312D2A"/>
                </a:solidFill>
                <a:cs typeface="Verdana"/>
              </a:rPr>
              <a:t>X</a:t>
            </a:r>
            <a:r>
              <a:rPr sz="3200" spc="65" dirty="0">
                <a:solidFill>
                  <a:srgbClr val="312D2A"/>
                </a:solidFill>
                <a:cs typeface="Verdana"/>
              </a:rPr>
              <a:t>M</a:t>
            </a:r>
            <a:r>
              <a:rPr sz="3200" spc="-160" dirty="0">
                <a:solidFill>
                  <a:srgbClr val="312D2A"/>
                </a:solidFill>
                <a:cs typeface="Verdana"/>
              </a:rPr>
              <a:t>L</a:t>
            </a:r>
            <a:r>
              <a:rPr sz="3200" spc="-100" dirty="0">
                <a:solidFill>
                  <a:srgbClr val="312D2A"/>
                </a:solidFill>
                <a:cs typeface="Verdana"/>
              </a:rPr>
              <a:t>,</a:t>
            </a:r>
            <a:r>
              <a:rPr sz="3200" spc="-190" dirty="0">
                <a:solidFill>
                  <a:srgbClr val="312D2A"/>
                </a:solidFill>
                <a:cs typeface="Verdana"/>
              </a:rPr>
              <a:t> </a:t>
            </a:r>
            <a:r>
              <a:rPr sz="3200" spc="-75" dirty="0">
                <a:solidFill>
                  <a:srgbClr val="312D2A"/>
                </a:solidFill>
                <a:cs typeface="Verdana"/>
              </a:rPr>
              <a:t>o</a:t>
            </a:r>
            <a:r>
              <a:rPr sz="3200" spc="-140" dirty="0">
                <a:solidFill>
                  <a:srgbClr val="312D2A"/>
                </a:solidFill>
                <a:cs typeface="Verdana"/>
              </a:rPr>
              <a:t>r</a:t>
            </a:r>
            <a:r>
              <a:rPr sz="3200" spc="-200" dirty="0">
                <a:solidFill>
                  <a:srgbClr val="312D2A"/>
                </a:solidFill>
                <a:cs typeface="Verdana"/>
              </a:rPr>
              <a:t> </a:t>
            </a:r>
            <a:r>
              <a:rPr sz="3200" spc="15" dirty="0">
                <a:solidFill>
                  <a:srgbClr val="312D2A"/>
                </a:solidFill>
                <a:cs typeface="Verdana"/>
              </a:rPr>
              <a:t>J</a:t>
            </a:r>
            <a:r>
              <a:rPr sz="3200" spc="-250" dirty="0">
                <a:solidFill>
                  <a:srgbClr val="312D2A"/>
                </a:solidFill>
                <a:cs typeface="Verdana"/>
              </a:rPr>
              <a:t>S</a:t>
            </a:r>
            <a:r>
              <a:rPr sz="3200" spc="-95" dirty="0">
                <a:solidFill>
                  <a:srgbClr val="312D2A"/>
                </a:solidFill>
                <a:cs typeface="Verdana"/>
              </a:rPr>
              <a:t>O</a:t>
            </a:r>
            <a:r>
              <a:rPr sz="3200" spc="-55" dirty="0">
                <a:solidFill>
                  <a:srgbClr val="312D2A"/>
                </a:solidFill>
                <a:cs typeface="Verdana"/>
              </a:rPr>
              <a:t>N</a:t>
            </a:r>
            <a:r>
              <a:rPr sz="3200" spc="-200" dirty="0">
                <a:solidFill>
                  <a:srgbClr val="312D2A"/>
                </a:solidFill>
                <a:cs typeface="Verdana"/>
              </a:rPr>
              <a:t> </a:t>
            </a:r>
            <a:r>
              <a:rPr sz="3200" spc="-60" dirty="0">
                <a:solidFill>
                  <a:srgbClr val="312D2A"/>
                </a:solidFill>
                <a:cs typeface="Verdana"/>
              </a:rPr>
              <a:t>f</a:t>
            </a:r>
            <a:r>
              <a:rPr sz="3200" spc="-100" dirty="0">
                <a:solidFill>
                  <a:srgbClr val="312D2A"/>
                </a:solidFill>
                <a:cs typeface="Verdana"/>
              </a:rPr>
              <a:t>i</a:t>
            </a:r>
            <a:r>
              <a:rPr sz="3200" spc="-125" dirty="0">
                <a:solidFill>
                  <a:srgbClr val="312D2A"/>
                </a:solidFill>
                <a:cs typeface="Verdana"/>
              </a:rPr>
              <a:t>le</a:t>
            </a:r>
            <a:endParaRPr sz="3200" dirty="0">
              <a:cs typeface="Verdana"/>
            </a:endParaRPr>
          </a:p>
          <a:p>
            <a:pPr marL="355600" indent="-342900">
              <a:spcBef>
                <a:spcPts val="25"/>
              </a:spcBef>
              <a:buFont typeface="Arial MT"/>
              <a:buChar char="•"/>
              <a:tabLst>
                <a:tab pos="354965" algn="l"/>
                <a:tab pos="355600" algn="l"/>
              </a:tabLst>
            </a:pPr>
            <a:r>
              <a:rPr sz="3200" spc="-175" dirty="0">
                <a:solidFill>
                  <a:srgbClr val="312D2A"/>
                </a:solidFill>
                <a:cs typeface="Verdana"/>
              </a:rPr>
              <a:t>C</a:t>
            </a:r>
            <a:r>
              <a:rPr sz="3200" spc="-150" dirty="0">
                <a:solidFill>
                  <a:srgbClr val="312D2A"/>
                </a:solidFill>
                <a:cs typeface="Verdana"/>
              </a:rPr>
              <a:t>r</a:t>
            </a:r>
            <a:r>
              <a:rPr sz="3200" spc="-130" dirty="0">
                <a:solidFill>
                  <a:srgbClr val="312D2A"/>
                </a:solidFill>
                <a:cs typeface="Verdana"/>
              </a:rPr>
              <a:t>e</a:t>
            </a:r>
            <a:r>
              <a:rPr sz="3200" spc="-160" dirty="0">
                <a:solidFill>
                  <a:srgbClr val="312D2A"/>
                </a:solidFill>
                <a:cs typeface="Verdana"/>
              </a:rPr>
              <a:t>a</a:t>
            </a:r>
            <a:r>
              <a:rPr sz="3200" spc="-195" dirty="0">
                <a:solidFill>
                  <a:srgbClr val="312D2A"/>
                </a:solidFill>
                <a:cs typeface="Verdana"/>
              </a:rPr>
              <a:t>t</a:t>
            </a:r>
            <a:r>
              <a:rPr sz="3200" spc="-130" dirty="0">
                <a:solidFill>
                  <a:srgbClr val="312D2A"/>
                </a:solidFill>
                <a:cs typeface="Verdana"/>
              </a:rPr>
              <a:t>e</a:t>
            </a:r>
            <a:r>
              <a:rPr sz="3200" spc="-195" dirty="0">
                <a:solidFill>
                  <a:srgbClr val="312D2A"/>
                </a:solidFill>
                <a:cs typeface="Verdana"/>
              </a:rPr>
              <a:t> </a:t>
            </a:r>
            <a:r>
              <a:rPr sz="3200" spc="-180" dirty="0">
                <a:solidFill>
                  <a:srgbClr val="312D2A"/>
                </a:solidFill>
                <a:cs typeface="Verdana"/>
              </a:rPr>
              <a:t>t</a:t>
            </a:r>
            <a:r>
              <a:rPr sz="3200" spc="-160" dirty="0">
                <a:solidFill>
                  <a:srgbClr val="312D2A"/>
                </a:solidFill>
                <a:cs typeface="Verdana"/>
              </a:rPr>
              <a:t>a</a:t>
            </a:r>
            <a:r>
              <a:rPr sz="3200" spc="-130" dirty="0">
                <a:solidFill>
                  <a:srgbClr val="312D2A"/>
                </a:solidFill>
                <a:cs typeface="Verdana"/>
              </a:rPr>
              <a:t>b</a:t>
            </a:r>
            <a:r>
              <a:rPr sz="3200" spc="-80" dirty="0">
                <a:solidFill>
                  <a:srgbClr val="312D2A"/>
                </a:solidFill>
                <a:cs typeface="Verdana"/>
              </a:rPr>
              <a:t>l</a:t>
            </a:r>
            <a:r>
              <a:rPr sz="3200" spc="-160" dirty="0">
                <a:solidFill>
                  <a:srgbClr val="312D2A"/>
                </a:solidFill>
                <a:cs typeface="Verdana"/>
              </a:rPr>
              <a:t>e</a:t>
            </a:r>
            <a:r>
              <a:rPr sz="3200" spc="-195" dirty="0">
                <a:solidFill>
                  <a:srgbClr val="312D2A"/>
                </a:solidFill>
                <a:cs typeface="Verdana"/>
              </a:rPr>
              <a:t> </a:t>
            </a:r>
            <a:r>
              <a:rPr sz="3200" spc="-100" dirty="0">
                <a:solidFill>
                  <a:srgbClr val="312D2A"/>
                </a:solidFill>
                <a:cs typeface="Verdana"/>
              </a:rPr>
              <a:t>i</a:t>
            </a:r>
            <a:r>
              <a:rPr sz="3200" spc="-85" dirty="0">
                <a:solidFill>
                  <a:srgbClr val="312D2A"/>
                </a:solidFill>
                <a:cs typeface="Verdana"/>
              </a:rPr>
              <a:t>n</a:t>
            </a:r>
            <a:r>
              <a:rPr sz="3200" spc="-204" dirty="0">
                <a:solidFill>
                  <a:srgbClr val="312D2A"/>
                </a:solidFill>
                <a:cs typeface="Verdana"/>
              </a:rPr>
              <a:t> </a:t>
            </a:r>
            <a:r>
              <a:rPr sz="3200" spc="-65" dirty="0">
                <a:solidFill>
                  <a:srgbClr val="312D2A"/>
                </a:solidFill>
                <a:cs typeface="Verdana"/>
              </a:rPr>
              <a:t>A</a:t>
            </a:r>
            <a:r>
              <a:rPr sz="3200" spc="-170" dirty="0">
                <a:solidFill>
                  <a:srgbClr val="312D2A"/>
                </a:solidFill>
                <a:cs typeface="Verdana"/>
              </a:rPr>
              <a:t>u</a:t>
            </a:r>
            <a:r>
              <a:rPr sz="3200" spc="-130" dirty="0">
                <a:solidFill>
                  <a:srgbClr val="312D2A"/>
                </a:solidFill>
                <a:cs typeface="Verdana"/>
              </a:rPr>
              <a:t>t</a:t>
            </a:r>
            <a:r>
              <a:rPr sz="3200" spc="-75" dirty="0">
                <a:solidFill>
                  <a:srgbClr val="312D2A"/>
                </a:solidFill>
                <a:cs typeface="Verdana"/>
              </a:rPr>
              <a:t>o</a:t>
            </a:r>
            <a:r>
              <a:rPr sz="3200" spc="-95" dirty="0">
                <a:solidFill>
                  <a:srgbClr val="312D2A"/>
                </a:solidFill>
                <a:cs typeface="Verdana"/>
              </a:rPr>
              <a:t>n</a:t>
            </a:r>
            <a:r>
              <a:rPr sz="3200" spc="-75" dirty="0">
                <a:solidFill>
                  <a:srgbClr val="312D2A"/>
                </a:solidFill>
                <a:cs typeface="Verdana"/>
              </a:rPr>
              <a:t>o</a:t>
            </a:r>
            <a:r>
              <a:rPr sz="3200" spc="-155" dirty="0">
                <a:solidFill>
                  <a:srgbClr val="312D2A"/>
                </a:solidFill>
                <a:cs typeface="Verdana"/>
              </a:rPr>
              <a:t>m</a:t>
            </a:r>
            <a:r>
              <a:rPr sz="3200" spc="-75" dirty="0">
                <a:solidFill>
                  <a:srgbClr val="312D2A"/>
                </a:solidFill>
                <a:cs typeface="Verdana"/>
              </a:rPr>
              <a:t>o</a:t>
            </a:r>
            <a:r>
              <a:rPr sz="3200" spc="-130" dirty="0">
                <a:solidFill>
                  <a:srgbClr val="312D2A"/>
                </a:solidFill>
                <a:cs typeface="Verdana"/>
              </a:rPr>
              <a:t>u</a:t>
            </a:r>
            <a:r>
              <a:rPr sz="3200" spc="-105" dirty="0">
                <a:solidFill>
                  <a:srgbClr val="312D2A"/>
                </a:solidFill>
                <a:cs typeface="Verdana"/>
              </a:rPr>
              <a:t>s</a:t>
            </a:r>
            <a:r>
              <a:rPr sz="3200" spc="-200" dirty="0">
                <a:solidFill>
                  <a:srgbClr val="312D2A"/>
                </a:solidFill>
                <a:cs typeface="Verdana"/>
              </a:rPr>
              <a:t> </a:t>
            </a:r>
            <a:r>
              <a:rPr sz="3200" spc="-150" dirty="0">
                <a:solidFill>
                  <a:srgbClr val="312D2A"/>
                </a:solidFill>
                <a:cs typeface="Verdana"/>
              </a:rPr>
              <a:t>Da</a:t>
            </a:r>
            <a:r>
              <a:rPr sz="3200" spc="-180" dirty="0">
                <a:solidFill>
                  <a:srgbClr val="312D2A"/>
                </a:solidFill>
                <a:cs typeface="Verdana"/>
              </a:rPr>
              <a:t>t</a:t>
            </a:r>
            <a:r>
              <a:rPr sz="3200" spc="-160" dirty="0">
                <a:solidFill>
                  <a:srgbClr val="312D2A"/>
                </a:solidFill>
                <a:cs typeface="Verdana"/>
              </a:rPr>
              <a:t>a</a:t>
            </a:r>
            <a:r>
              <a:rPr sz="3200" spc="-110" dirty="0">
                <a:solidFill>
                  <a:srgbClr val="312D2A"/>
                </a:solidFill>
                <a:cs typeface="Verdana"/>
              </a:rPr>
              <a:t>b</a:t>
            </a:r>
            <a:r>
              <a:rPr sz="3200" spc="-160" dirty="0">
                <a:solidFill>
                  <a:srgbClr val="312D2A"/>
                </a:solidFill>
                <a:cs typeface="Verdana"/>
              </a:rPr>
              <a:t>a</a:t>
            </a:r>
            <a:r>
              <a:rPr sz="3200" spc="-130" dirty="0">
                <a:solidFill>
                  <a:srgbClr val="312D2A"/>
                </a:solidFill>
                <a:cs typeface="Verdana"/>
              </a:rPr>
              <a:t>se</a:t>
            </a:r>
            <a:endParaRPr sz="3200" dirty="0">
              <a:cs typeface="Verdana"/>
            </a:endParaRPr>
          </a:p>
          <a:p>
            <a:pPr marL="355600" indent="-342900">
              <a:buFont typeface="Arial MT"/>
              <a:buChar char="•"/>
              <a:tabLst>
                <a:tab pos="354965" algn="l"/>
                <a:tab pos="355600" algn="l"/>
              </a:tabLst>
            </a:pPr>
            <a:r>
              <a:rPr sz="3200" spc="-75" dirty="0">
                <a:solidFill>
                  <a:srgbClr val="312D2A"/>
                </a:solidFill>
                <a:cs typeface="Verdana"/>
              </a:rPr>
              <a:t>U</a:t>
            </a:r>
            <a:r>
              <a:rPr sz="3200" spc="-90" dirty="0">
                <a:solidFill>
                  <a:srgbClr val="312D2A"/>
                </a:solidFill>
                <a:cs typeface="Verdana"/>
              </a:rPr>
              <a:t>p</a:t>
            </a:r>
            <a:r>
              <a:rPr sz="3200" spc="-114" dirty="0">
                <a:solidFill>
                  <a:srgbClr val="312D2A"/>
                </a:solidFill>
                <a:cs typeface="Verdana"/>
              </a:rPr>
              <a:t>l</a:t>
            </a:r>
            <a:r>
              <a:rPr sz="3200" spc="-75" dirty="0">
                <a:solidFill>
                  <a:srgbClr val="312D2A"/>
                </a:solidFill>
                <a:cs typeface="Verdana"/>
              </a:rPr>
              <a:t>o</a:t>
            </a:r>
            <a:r>
              <a:rPr sz="3200" spc="-160" dirty="0">
                <a:solidFill>
                  <a:srgbClr val="312D2A"/>
                </a:solidFill>
                <a:cs typeface="Verdana"/>
              </a:rPr>
              <a:t>a</a:t>
            </a:r>
            <a:r>
              <a:rPr sz="3200" spc="-85" dirty="0">
                <a:solidFill>
                  <a:srgbClr val="312D2A"/>
                </a:solidFill>
                <a:cs typeface="Verdana"/>
              </a:rPr>
              <a:t>d</a:t>
            </a:r>
            <a:r>
              <a:rPr sz="3200" spc="-200" dirty="0">
                <a:solidFill>
                  <a:srgbClr val="312D2A"/>
                </a:solidFill>
                <a:cs typeface="Verdana"/>
              </a:rPr>
              <a:t> </a:t>
            </a:r>
            <a:r>
              <a:rPr sz="3200" spc="-90" dirty="0">
                <a:solidFill>
                  <a:srgbClr val="312D2A"/>
                </a:solidFill>
                <a:cs typeface="Verdana"/>
              </a:rPr>
              <a:t>d</a:t>
            </a:r>
            <a:r>
              <a:rPr sz="3200" spc="-160" dirty="0">
                <a:solidFill>
                  <a:srgbClr val="312D2A"/>
                </a:solidFill>
                <a:cs typeface="Verdana"/>
              </a:rPr>
              <a:t>a</a:t>
            </a:r>
            <a:r>
              <a:rPr sz="3200" spc="-180" dirty="0">
                <a:solidFill>
                  <a:srgbClr val="312D2A"/>
                </a:solidFill>
                <a:cs typeface="Verdana"/>
              </a:rPr>
              <a:t>t</a:t>
            </a:r>
            <a:r>
              <a:rPr sz="3200" spc="-155" dirty="0">
                <a:solidFill>
                  <a:srgbClr val="312D2A"/>
                </a:solidFill>
                <a:cs typeface="Verdana"/>
              </a:rPr>
              <a:t>a</a:t>
            </a:r>
            <a:r>
              <a:rPr sz="3200" spc="-200" dirty="0">
                <a:solidFill>
                  <a:srgbClr val="312D2A"/>
                </a:solidFill>
                <a:cs typeface="Verdana"/>
              </a:rPr>
              <a:t> </a:t>
            </a:r>
            <a:r>
              <a:rPr sz="3200" spc="-100" dirty="0">
                <a:solidFill>
                  <a:srgbClr val="312D2A"/>
                </a:solidFill>
                <a:cs typeface="Verdana"/>
              </a:rPr>
              <a:t>i</a:t>
            </a:r>
            <a:r>
              <a:rPr sz="3200" spc="-90" dirty="0">
                <a:solidFill>
                  <a:srgbClr val="312D2A"/>
                </a:solidFill>
                <a:cs typeface="Verdana"/>
              </a:rPr>
              <a:t>n</a:t>
            </a:r>
            <a:r>
              <a:rPr sz="3200" spc="-195" dirty="0">
                <a:solidFill>
                  <a:srgbClr val="312D2A"/>
                </a:solidFill>
                <a:cs typeface="Verdana"/>
              </a:rPr>
              <a:t>t</a:t>
            </a:r>
            <a:r>
              <a:rPr sz="3200" spc="-75" dirty="0">
                <a:solidFill>
                  <a:srgbClr val="312D2A"/>
                </a:solidFill>
                <a:cs typeface="Verdana"/>
              </a:rPr>
              <a:t>o</a:t>
            </a:r>
            <a:r>
              <a:rPr sz="3200" spc="-195" dirty="0">
                <a:solidFill>
                  <a:srgbClr val="312D2A"/>
                </a:solidFill>
                <a:cs typeface="Verdana"/>
              </a:rPr>
              <a:t> </a:t>
            </a:r>
            <a:r>
              <a:rPr sz="3200" spc="-90" dirty="0">
                <a:solidFill>
                  <a:srgbClr val="312D2A"/>
                </a:solidFill>
                <a:cs typeface="Verdana"/>
              </a:rPr>
              <a:t>n</a:t>
            </a:r>
            <a:r>
              <a:rPr sz="3200" spc="-130" dirty="0">
                <a:solidFill>
                  <a:srgbClr val="312D2A"/>
                </a:solidFill>
                <a:cs typeface="Verdana"/>
              </a:rPr>
              <a:t>e</a:t>
            </a:r>
            <a:r>
              <a:rPr sz="3200" spc="-204" dirty="0">
                <a:solidFill>
                  <a:srgbClr val="312D2A"/>
                </a:solidFill>
                <a:cs typeface="Verdana"/>
              </a:rPr>
              <a:t>w</a:t>
            </a:r>
            <a:r>
              <a:rPr sz="3200" spc="-195" dirty="0">
                <a:solidFill>
                  <a:srgbClr val="312D2A"/>
                </a:solidFill>
                <a:cs typeface="Verdana"/>
              </a:rPr>
              <a:t> </a:t>
            </a:r>
            <a:r>
              <a:rPr sz="3200" spc="-180" dirty="0">
                <a:solidFill>
                  <a:srgbClr val="312D2A"/>
                </a:solidFill>
                <a:cs typeface="Verdana"/>
              </a:rPr>
              <a:t>t</a:t>
            </a:r>
            <a:r>
              <a:rPr sz="3200" spc="-160" dirty="0">
                <a:solidFill>
                  <a:srgbClr val="312D2A"/>
                </a:solidFill>
                <a:cs typeface="Verdana"/>
              </a:rPr>
              <a:t>a</a:t>
            </a:r>
            <a:r>
              <a:rPr sz="3200" spc="-130" dirty="0">
                <a:solidFill>
                  <a:srgbClr val="312D2A"/>
                </a:solidFill>
                <a:cs typeface="Verdana"/>
              </a:rPr>
              <a:t>b</a:t>
            </a:r>
            <a:r>
              <a:rPr sz="3200" spc="-114" dirty="0">
                <a:solidFill>
                  <a:srgbClr val="312D2A"/>
                </a:solidFill>
                <a:cs typeface="Verdana"/>
              </a:rPr>
              <a:t>l</a:t>
            </a:r>
            <a:r>
              <a:rPr sz="3200" spc="-130" dirty="0">
                <a:solidFill>
                  <a:srgbClr val="312D2A"/>
                </a:solidFill>
                <a:cs typeface="Verdana"/>
              </a:rPr>
              <a:t>e</a:t>
            </a:r>
            <a:endParaRPr sz="3200" dirty="0">
              <a:cs typeface="Verdana"/>
            </a:endParaRPr>
          </a:p>
          <a:p>
            <a:pPr marL="355600" indent="-342900">
              <a:spcBef>
                <a:spcPts val="25"/>
              </a:spcBef>
              <a:buFont typeface="Arial MT"/>
              <a:buChar char="•"/>
              <a:tabLst>
                <a:tab pos="354965" algn="l"/>
                <a:tab pos="355600" algn="l"/>
              </a:tabLst>
            </a:pPr>
            <a:r>
              <a:rPr sz="3200" spc="-175" dirty="0">
                <a:solidFill>
                  <a:srgbClr val="312D2A"/>
                </a:solidFill>
                <a:cs typeface="Verdana"/>
              </a:rPr>
              <a:t>C</a:t>
            </a:r>
            <a:r>
              <a:rPr sz="3200" spc="-150" dirty="0">
                <a:solidFill>
                  <a:srgbClr val="312D2A"/>
                </a:solidFill>
                <a:cs typeface="Verdana"/>
              </a:rPr>
              <a:t>r</a:t>
            </a:r>
            <a:r>
              <a:rPr sz="3200" spc="-130" dirty="0">
                <a:solidFill>
                  <a:srgbClr val="312D2A"/>
                </a:solidFill>
                <a:cs typeface="Verdana"/>
              </a:rPr>
              <a:t>e</a:t>
            </a:r>
            <a:r>
              <a:rPr sz="3200" spc="-160" dirty="0">
                <a:solidFill>
                  <a:srgbClr val="312D2A"/>
                </a:solidFill>
                <a:cs typeface="Verdana"/>
              </a:rPr>
              <a:t>a</a:t>
            </a:r>
            <a:r>
              <a:rPr sz="3200" spc="-195" dirty="0">
                <a:solidFill>
                  <a:srgbClr val="312D2A"/>
                </a:solidFill>
                <a:cs typeface="Verdana"/>
              </a:rPr>
              <a:t>t</a:t>
            </a:r>
            <a:r>
              <a:rPr sz="3200" spc="-130" dirty="0">
                <a:solidFill>
                  <a:srgbClr val="312D2A"/>
                </a:solidFill>
                <a:cs typeface="Verdana"/>
              </a:rPr>
              <a:t>e</a:t>
            </a:r>
            <a:r>
              <a:rPr sz="3200" spc="-195" dirty="0">
                <a:solidFill>
                  <a:srgbClr val="312D2A"/>
                </a:solidFill>
                <a:cs typeface="Verdana"/>
              </a:rPr>
              <a:t> </a:t>
            </a:r>
            <a:r>
              <a:rPr sz="3200" spc="-45" dirty="0">
                <a:solidFill>
                  <a:srgbClr val="312D2A"/>
                </a:solidFill>
                <a:cs typeface="Verdana"/>
              </a:rPr>
              <a:t>A</a:t>
            </a:r>
            <a:r>
              <a:rPr sz="3200" spc="-90" dirty="0">
                <a:solidFill>
                  <a:srgbClr val="312D2A"/>
                </a:solidFill>
                <a:cs typeface="Verdana"/>
              </a:rPr>
              <a:t>p</a:t>
            </a:r>
            <a:r>
              <a:rPr sz="3200" spc="-85" dirty="0">
                <a:solidFill>
                  <a:srgbClr val="312D2A"/>
                </a:solidFill>
                <a:cs typeface="Verdana"/>
              </a:rPr>
              <a:t>p</a:t>
            </a:r>
            <a:r>
              <a:rPr sz="3200" spc="-200" dirty="0">
                <a:solidFill>
                  <a:srgbClr val="312D2A"/>
                </a:solidFill>
                <a:cs typeface="Verdana"/>
              </a:rPr>
              <a:t> </a:t>
            </a:r>
            <a:r>
              <a:rPr sz="3200" spc="-110" dirty="0">
                <a:solidFill>
                  <a:srgbClr val="312D2A"/>
                </a:solidFill>
                <a:cs typeface="Verdana"/>
              </a:rPr>
              <a:t>b</a:t>
            </a:r>
            <a:r>
              <a:rPr sz="3200" spc="-160" dirty="0">
                <a:solidFill>
                  <a:srgbClr val="312D2A"/>
                </a:solidFill>
                <a:cs typeface="Verdana"/>
              </a:rPr>
              <a:t>a</a:t>
            </a:r>
            <a:r>
              <a:rPr sz="3200" spc="-125" dirty="0">
                <a:solidFill>
                  <a:srgbClr val="312D2A"/>
                </a:solidFill>
                <a:cs typeface="Verdana"/>
              </a:rPr>
              <a:t>s</a:t>
            </a:r>
            <a:r>
              <a:rPr sz="3200" spc="-114" dirty="0">
                <a:solidFill>
                  <a:srgbClr val="312D2A"/>
                </a:solidFill>
                <a:cs typeface="Verdana"/>
              </a:rPr>
              <a:t>e</a:t>
            </a:r>
            <a:r>
              <a:rPr sz="3200" spc="-85" dirty="0">
                <a:solidFill>
                  <a:srgbClr val="312D2A"/>
                </a:solidFill>
                <a:cs typeface="Verdana"/>
              </a:rPr>
              <a:t>d</a:t>
            </a:r>
            <a:r>
              <a:rPr sz="3200" spc="-200" dirty="0">
                <a:solidFill>
                  <a:srgbClr val="312D2A"/>
                </a:solidFill>
                <a:cs typeface="Verdana"/>
              </a:rPr>
              <a:t> </a:t>
            </a:r>
            <a:r>
              <a:rPr sz="3200" spc="-75" dirty="0">
                <a:solidFill>
                  <a:srgbClr val="312D2A"/>
                </a:solidFill>
                <a:cs typeface="Verdana"/>
              </a:rPr>
              <a:t>o</a:t>
            </a:r>
            <a:r>
              <a:rPr sz="3200" spc="-85" dirty="0">
                <a:solidFill>
                  <a:srgbClr val="312D2A"/>
                </a:solidFill>
                <a:cs typeface="Verdana"/>
              </a:rPr>
              <a:t>n</a:t>
            </a:r>
            <a:r>
              <a:rPr sz="3200" spc="-204" dirty="0">
                <a:solidFill>
                  <a:srgbClr val="312D2A"/>
                </a:solidFill>
                <a:cs typeface="Verdana"/>
              </a:rPr>
              <a:t> </a:t>
            </a:r>
            <a:r>
              <a:rPr sz="3200" spc="-95" dirty="0">
                <a:solidFill>
                  <a:srgbClr val="312D2A"/>
                </a:solidFill>
                <a:cs typeface="Verdana"/>
              </a:rPr>
              <a:t>n</a:t>
            </a:r>
            <a:r>
              <a:rPr sz="3200" spc="-130" dirty="0">
                <a:solidFill>
                  <a:srgbClr val="312D2A"/>
                </a:solidFill>
                <a:cs typeface="Verdana"/>
              </a:rPr>
              <a:t>e</a:t>
            </a:r>
            <a:r>
              <a:rPr sz="3200" spc="-204" dirty="0">
                <a:solidFill>
                  <a:srgbClr val="312D2A"/>
                </a:solidFill>
                <a:cs typeface="Verdana"/>
              </a:rPr>
              <a:t>w</a:t>
            </a:r>
            <a:r>
              <a:rPr sz="3200" spc="-195" dirty="0">
                <a:solidFill>
                  <a:srgbClr val="312D2A"/>
                </a:solidFill>
                <a:cs typeface="Verdana"/>
              </a:rPr>
              <a:t> </a:t>
            </a:r>
            <a:r>
              <a:rPr sz="3200" spc="-180" dirty="0">
                <a:solidFill>
                  <a:srgbClr val="312D2A"/>
                </a:solidFill>
                <a:cs typeface="Verdana"/>
              </a:rPr>
              <a:t>t</a:t>
            </a:r>
            <a:r>
              <a:rPr sz="3200" spc="-160" dirty="0">
                <a:solidFill>
                  <a:srgbClr val="312D2A"/>
                </a:solidFill>
                <a:cs typeface="Verdana"/>
              </a:rPr>
              <a:t>a</a:t>
            </a:r>
            <a:r>
              <a:rPr sz="3200" spc="-130" dirty="0">
                <a:solidFill>
                  <a:srgbClr val="312D2A"/>
                </a:solidFill>
                <a:cs typeface="Verdana"/>
              </a:rPr>
              <a:t>b</a:t>
            </a:r>
            <a:r>
              <a:rPr sz="3200" spc="-125" dirty="0">
                <a:solidFill>
                  <a:srgbClr val="312D2A"/>
                </a:solidFill>
                <a:cs typeface="Verdana"/>
              </a:rPr>
              <a:t>le</a:t>
            </a:r>
            <a:endParaRPr sz="3200" dirty="0">
              <a:cs typeface="Verdana"/>
            </a:endParaRPr>
          </a:p>
          <a:p>
            <a:pPr>
              <a:buClr>
                <a:srgbClr val="312D2A"/>
              </a:buClr>
              <a:buFont typeface="Arial MT"/>
              <a:buChar char="•"/>
            </a:pPr>
            <a:endParaRPr lang="en-US" sz="3600" dirty="0">
              <a:cs typeface="Verdana"/>
            </a:endParaRPr>
          </a:p>
          <a:p>
            <a:pPr>
              <a:buClr>
                <a:srgbClr val="312D2A"/>
              </a:buClr>
              <a:buFont typeface="Arial MT"/>
              <a:buChar char="•"/>
            </a:pPr>
            <a:endParaRPr sz="3600" dirty="0">
              <a:cs typeface="Verdana"/>
            </a:endParaRPr>
          </a:p>
          <a:p>
            <a:pPr marL="213995">
              <a:spcBef>
                <a:spcPts val="1430"/>
              </a:spcBef>
            </a:pPr>
            <a:r>
              <a:rPr sz="3200" b="1" spc="45" dirty="0">
                <a:solidFill>
                  <a:srgbClr val="312D2A"/>
                </a:solidFill>
                <a:cs typeface="Trebuchet MS"/>
              </a:rPr>
              <a:t>Solutions</a:t>
            </a:r>
            <a:endParaRPr sz="3200" dirty="0">
              <a:cs typeface="Trebuchet MS"/>
            </a:endParaRPr>
          </a:p>
          <a:p>
            <a:pPr>
              <a:spcBef>
                <a:spcPts val="30"/>
              </a:spcBef>
            </a:pPr>
            <a:endParaRPr sz="3600" dirty="0">
              <a:cs typeface="Trebuchet MS"/>
            </a:endParaRPr>
          </a:p>
          <a:p>
            <a:pPr marL="355600" indent="-342900">
              <a:buFont typeface="Arial MT"/>
              <a:buChar char="•"/>
              <a:tabLst>
                <a:tab pos="354965" algn="l"/>
                <a:tab pos="355600" algn="l"/>
              </a:tabLst>
            </a:pPr>
            <a:r>
              <a:rPr sz="3200" spc="-145" dirty="0">
                <a:solidFill>
                  <a:srgbClr val="312D2A"/>
                </a:solidFill>
                <a:cs typeface="Verdana"/>
              </a:rPr>
              <a:t>Sin</a:t>
            </a:r>
            <a:r>
              <a:rPr sz="3200" spc="-130" dirty="0">
                <a:solidFill>
                  <a:srgbClr val="312D2A"/>
                </a:solidFill>
                <a:cs typeface="Verdana"/>
              </a:rPr>
              <a:t>g</a:t>
            </a:r>
            <a:r>
              <a:rPr sz="3200" spc="-114" dirty="0">
                <a:solidFill>
                  <a:srgbClr val="312D2A"/>
                </a:solidFill>
                <a:cs typeface="Verdana"/>
              </a:rPr>
              <a:t>l</a:t>
            </a:r>
            <a:r>
              <a:rPr sz="3200" spc="-130" dirty="0">
                <a:solidFill>
                  <a:srgbClr val="312D2A"/>
                </a:solidFill>
                <a:cs typeface="Verdana"/>
              </a:rPr>
              <a:t>e</a:t>
            </a:r>
            <a:r>
              <a:rPr sz="3200" spc="-195" dirty="0">
                <a:solidFill>
                  <a:srgbClr val="312D2A"/>
                </a:solidFill>
                <a:cs typeface="Verdana"/>
              </a:rPr>
              <a:t> </a:t>
            </a:r>
            <a:r>
              <a:rPr sz="3200" spc="-130" dirty="0">
                <a:solidFill>
                  <a:srgbClr val="312D2A"/>
                </a:solidFill>
                <a:cs typeface="Verdana"/>
              </a:rPr>
              <a:t>s</a:t>
            </a:r>
            <a:r>
              <a:rPr sz="3200" spc="-75" dirty="0">
                <a:solidFill>
                  <a:srgbClr val="312D2A"/>
                </a:solidFill>
                <a:cs typeface="Verdana"/>
              </a:rPr>
              <a:t>o</a:t>
            </a:r>
            <a:r>
              <a:rPr sz="3200" spc="-110" dirty="0">
                <a:solidFill>
                  <a:srgbClr val="312D2A"/>
                </a:solidFill>
                <a:cs typeface="Verdana"/>
              </a:rPr>
              <a:t>u</a:t>
            </a:r>
            <a:r>
              <a:rPr sz="3200" spc="-185" dirty="0">
                <a:solidFill>
                  <a:srgbClr val="312D2A"/>
                </a:solidFill>
                <a:cs typeface="Verdana"/>
              </a:rPr>
              <a:t>r</a:t>
            </a:r>
            <a:r>
              <a:rPr sz="3200" spc="-105" dirty="0">
                <a:solidFill>
                  <a:srgbClr val="312D2A"/>
                </a:solidFill>
                <a:cs typeface="Verdana"/>
              </a:rPr>
              <a:t>c</a:t>
            </a:r>
            <a:r>
              <a:rPr sz="3200" spc="-114" dirty="0">
                <a:solidFill>
                  <a:srgbClr val="312D2A"/>
                </a:solidFill>
                <a:cs typeface="Verdana"/>
              </a:rPr>
              <a:t>e</a:t>
            </a:r>
            <a:r>
              <a:rPr sz="3200" spc="-85" dirty="0">
                <a:solidFill>
                  <a:srgbClr val="312D2A"/>
                </a:solidFill>
                <a:cs typeface="Verdana"/>
              </a:rPr>
              <a:t>-</a:t>
            </a:r>
            <a:r>
              <a:rPr sz="3200" spc="-80" dirty="0">
                <a:solidFill>
                  <a:srgbClr val="312D2A"/>
                </a:solidFill>
                <a:cs typeface="Verdana"/>
              </a:rPr>
              <a:t>o</a:t>
            </a:r>
            <a:r>
              <a:rPr sz="3200" spc="-55" dirty="0">
                <a:solidFill>
                  <a:srgbClr val="312D2A"/>
                </a:solidFill>
                <a:cs typeface="Verdana"/>
              </a:rPr>
              <a:t>f</a:t>
            </a:r>
            <a:r>
              <a:rPr sz="3200" spc="-85" dirty="0">
                <a:solidFill>
                  <a:srgbClr val="312D2A"/>
                </a:solidFill>
                <a:cs typeface="Verdana"/>
              </a:rPr>
              <a:t>-</a:t>
            </a:r>
            <a:r>
              <a:rPr sz="3200" spc="-160" dirty="0">
                <a:solidFill>
                  <a:srgbClr val="312D2A"/>
                </a:solidFill>
                <a:cs typeface="Verdana"/>
              </a:rPr>
              <a:t>t</a:t>
            </a:r>
            <a:r>
              <a:rPr sz="3200" spc="-165" dirty="0">
                <a:solidFill>
                  <a:srgbClr val="312D2A"/>
                </a:solidFill>
                <a:cs typeface="Verdana"/>
              </a:rPr>
              <a:t>r</a:t>
            </a:r>
            <a:r>
              <a:rPr sz="3200" spc="-110" dirty="0">
                <a:solidFill>
                  <a:srgbClr val="312D2A"/>
                </a:solidFill>
                <a:cs typeface="Verdana"/>
              </a:rPr>
              <a:t>u</a:t>
            </a:r>
            <a:r>
              <a:rPr sz="3200" spc="-135" dirty="0">
                <a:solidFill>
                  <a:srgbClr val="312D2A"/>
                </a:solidFill>
                <a:cs typeface="Verdana"/>
              </a:rPr>
              <a:t>th</a:t>
            </a:r>
            <a:endParaRPr sz="3200" dirty="0">
              <a:cs typeface="Verdana"/>
            </a:endParaRPr>
          </a:p>
          <a:p>
            <a:pPr marL="355600" indent="-342900">
              <a:spcBef>
                <a:spcPts val="50"/>
              </a:spcBef>
              <a:buFont typeface="Arial MT"/>
              <a:buChar char="•"/>
              <a:tabLst>
                <a:tab pos="354965" algn="l"/>
                <a:tab pos="355600" algn="l"/>
              </a:tabLst>
            </a:pPr>
            <a:r>
              <a:rPr sz="3200" spc="-204" dirty="0">
                <a:solidFill>
                  <a:srgbClr val="312D2A"/>
                </a:solidFill>
                <a:cs typeface="Verdana"/>
              </a:rPr>
              <a:t>S</a:t>
            </a:r>
            <a:r>
              <a:rPr sz="3200" spc="-175" dirty="0">
                <a:solidFill>
                  <a:srgbClr val="312D2A"/>
                </a:solidFill>
                <a:cs typeface="Verdana"/>
              </a:rPr>
              <a:t>e</a:t>
            </a:r>
            <a:r>
              <a:rPr sz="3200" spc="-90" dirty="0">
                <a:solidFill>
                  <a:srgbClr val="312D2A"/>
                </a:solidFill>
                <a:cs typeface="Verdana"/>
              </a:rPr>
              <a:t>n</a:t>
            </a:r>
            <a:r>
              <a:rPr sz="3200" spc="-85" dirty="0">
                <a:solidFill>
                  <a:srgbClr val="312D2A"/>
                </a:solidFill>
                <a:cs typeface="Verdana"/>
              </a:rPr>
              <a:t>d</a:t>
            </a:r>
            <a:r>
              <a:rPr sz="3200" spc="-200" dirty="0">
                <a:solidFill>
                  <a:srgbClr val="312D2A"/>
                </a:solidFill>
                <a:cs typeface="Verdana"/>
              </a:rPr>
              <a:t> </a:t>
            </a:r>
            <a:r>
              <a:rPr sz="3200" spc="-75" dirty="0">
                <a:solidFill>
                  <a:srgbClr val="312D2A"/>
                </a:solidFill>
                <a:cs typeface="Verdana"/>
              </a:rPr>
              <a:t>o</a:t>
            </a:r>
            <a:r>
              <a:rPr sz="3200" spc="-110" dirty="0">
                <a:solidFill>
                  <a:srgbClr val="312D2A"/>
                </a:solidFill>
                <a:cs typeface="Verdana"/>
              </a:rPr>
              <a:t>u</a:t>
            </a:r>
            <a:r>
              <a:rPr sz="3200" spc="-170" dirty="0">
                <a:solidFill>
                  <a:srgbClr val="312D2A"/>
                </a:solidFill>
                <a:cs typeface="Verdana"/>
              </a:rPr>
              <a:t>t</a:t>
            </a:r>
            <a:r>
              <a:rPr sz="3200" spc="-204" dirty="0">
                <a:solidFill>
                  <a:srgbClr val="312D2A"/>
                </a:solidFill>
                <a:cs typeface="Verdana"/>
              </a:rPr>
              <a:t> </a:t>
            </a:r>
            <a:r>
              <a:rPr sz="3200" spc="-155" dirty="0">
                <a:solidFill>
                  <a:srgbClr val="312D2A"/>
                </a:solidFill>
                <a:cs typeface="Verdana"/>
              </a:rPr>
              <a:t>a</a:t>
            </a:r>
            <a:r>
              <a:rPr sz="3200" spc="-204" dirty="0">
                <a:solidFill>
                  <a:srgbClr val="312D2A"/>
                </a:solidFill>
                <a:cs typeface="Verdana"/>
              </a:rPr>
              <a:t> </a:t>
            </a:r>
            <a:r>
              <a:rPr sz="3200" spc="-60" dirty="0">
                <a:solidFill>
                  <a:srgbClr val="312D2A"/>
                </a:solidFill>
                <a:cs typeface="Verdana"/>
              </a:rPr>
              <a:t>U</a:t>
            </a:r>
            <a:r>
              <a:rPr sz="3200" spc="-90" dirty="0">
                <a:solidFill>
                  <a:srgbClr val="312D2A"/>
                </a:solidFill>
                <a:cs typeface="Verdana"/>
              </a:rPr>
              <a:t>R</a:t>
            </a:r>
            <a:r>
              <a:rPr sz="3200" spc="-70" dirty="0">
                <a:solidFill>
                  <a:srgbClr val="312D2A"/>
                </a:solidFill>
                <a:cs typeface="Verdana"/>
              </a:rPr>
              <a:t>L</a:t>
            </a:r>
            <a:r>
              <a:rPr sz="3200" spc="-200" dirty="0">
                <a:solidFill>
                  <a:srgbClr val="312D2A"/>
                </a:solidFill>
                <a:cs typeface="Verdana"/>
              </a:rPr>
              <a:t> </a:t>
            </a:r>
            <a:r>
              <a:rPr sz="3200" spc="-90" dirty="0">
                <a:solidFill>
                  <a:srgbClr val="312D2A"/>
                </a:solidFill>
                <a:cs typeface="Verdana"/>
              </a:rPr>
              <a:t>n</a:t>
            </a:r>
            <a:r>
              <a:rPr sz="3200" spc="-75" dirty="0">
                <a:solidFill>
                  <a:srgbClr val="312D2A"/>
                </a:solidFill>
                <a:cs typeface="Verdana"/>
              </a:rPr>
              <a:t>o</a:t>
            </a:r>
            <a:r>
              <a:rPr sz="3200" spc="-170" dirty="0">
                <a:solidFill>
                  <a:srgbClr val="312D2A"/>
                </a:solidFill>
                <a:cs typeface="Verdana"/>
              </a:rPr>
              <a:t>t</a:t>
            </a:r>
            <a:r>
              <a:rPr sz="3200" spc="-204" dirty="0">
                <a:solidFill>
                  <a:srgbClr val="312D2A"/>
                </a:solidFill>
                <a:cs typeface="Verdana"/>
              </a:rPr>
              <a:t> </a:t>
            </a:r>
            <a:r>
              <a:rPr sz="3200" spc="-155" dirty="0">
                <a:solidFill>
                  <a:srgbClr val="312D2A"/>
                </a:solidFill>
                <a:cs typeface="Verdana"/>
              </a:rPr>
              <a:t>a</a:t>
            </a:r>
            <a:r>
              <a:rPr sz="3200" spc="-204" dirty="0">
                <a:solidFill>
                  <a:srgbClr val="312D2A"/>
                </a:solidFill>
                <a:cs typeface="Verdana"/>
              </a:rPr>
              <a:t> </a:t>
            </a:r>
            <a:r>
              <a:rPr sz="3200" spc="-60" dirty="0">
                <a:solidFill>
                  <a:srgbClr val="312D2A"/>
                </a:solidFill>
                <a:cs typeface="Verdana"/>
              </a:rPr>
              <a:t>f</a:t>
            </a:r>
            <a:r>
              <a:rPr sz="3200" spc="-105" dirty="0">
                <a:solidFill>
                  <a:srgbClr val="312D2A"/>
                </a:solidFill>
                <a:cs typeface="Verdana"/>
              </a:rPr>
              <a:t>il</a:t>
            </a:r>
            <a:r>
              <a:rPr sz="3200" spc="-130" dirty="0">
                <a:solidFill>
                  <a:srgbClr val="312D2A"/>
                </a:solidFill>
                <a:cs typeface="Verdana"/>
              </a:rPr>
              <a:t>e</a:t>
            </a:r>
            <a:endParaRPr sz="3200" dirty="0">
              <a:cs typeface="Verdana"/>
            </a:endParaRPr>
          </a:p>
          <a:p>
            <a:pPr marL="355600" indent="-342900">
              <a:buFont typeface="Arial MT"/>
              <a:buChar char="•"/>
              <a:tabLst>
                <a:tab pos="354965" algn="l"/>
                <a:tab pos="355600" algn="l"/>
              </a:tabLst>
            </a:pPr>
            <a:r>
              <a:rPr sz="3200" spc="-204" dirty="0">
                <a:solidFill>
                  <a:srgbClr val="312D2A"/>
                </a:solidFill>
                <a:cs typeface="Verdana"/>
              </a:rPr>
              <a:t>S</a:t>
            </a:r>
            <a:r>
              <a:rPr sz="3200" spc="-155" dirty="0">
                <a:solidFill>
                  <a:srgbClr val="312D2A"/>
                </a:solidFill>
                <a:cs typeface="Verdana"/>
              </a:rPr>
              <a:t>e</a:t>
            </a:r>
            <a:r>
              <a:rPr sz="3200" spc="-100" dirty="0">
                <a:solidFill>
                  <a:srgbClr val="312D2A"/>
                </a:solidFill>
                <a:cs typeface="Verdana"/>
              </a:rPr>
              <a:t>cu</a:t>
            </a:r>
            <a:r>
              <a:rPr sz="3200" spc="-185" dirty="0">
                <a:solidFill>
                  <a:srgbClr val="312D2A"/>
                </a:solidFill>
                <a:cs typeface="Verdana"/>
              </a:rPr>
              <a:t>r</a:t>
            </a:r>
            <a:r>
              <a:rPr sz="3200" spc="-130" dirty="0">
                <a:solidFill>
                  <a:srgbClr val="312D2A"/>
                </a:solidFill>
                <a:cs typeface="Verdana"/>
              </a:rPr>
              <a:t>e</a:t>
            </a:r>
            <a:r>
              <a:rPr sz="3200" spc="-250" dirty="0">
                <a:solidFill>
                  <a:srgbClr val="312D2A"/>
                </a:solidFill>
                <a:cs typeface="Verdana"/>
              </a:rPr>
              <a:t>,</a:t>
            </a:r>
            <a:r>
              <a:rPr sz="3200" spc="-190" dirty="0">
                <a:solidFill>
                  <a:srgbClr val="312D2A"/>
                </a:solidFill>
                <a:cs typeface="Verdana"/>
              </a:rPr>
              <a:t> </a:t>
            </a:r>
            <a:r>
              <a:rPr sz="3200" spc="-130" dirty="0">
                <a:solidFill>
                  <a:srgbClr val="312D2A"/>
                </a:solidFill>
                <a:cs typeface="Verdana"/>
              </a:rPr>
              <a:t>s</a:t>
            </a:r>
            <a:r>
              <a:rPr sz="3200" spc="-125" dirty="0">
                <a:solidFill>
                  <a:srgbClr val="312D2A"/>
                </a:solidFill>
                <a:cs typeface="Verdana"/>
              </a:rPr>
              <a:t>ca</a:t>
            </a:r>
            <a:r>
              <a:rPr sz="3200" spc="-114" dirty="0">
                <a:solidFill>
                  <a:srgbClr val="312D2A"/>
                </a:solidFill>
                <a:cs typeface="Verdana"/>
              </a:rPr>
              <a:t>l</a:t>
            </a:r>
            <a:r>
              <a:rPr sz="3200" spc="-160" dirty="0">
                <a:solidFill>
                  <a:srgbClr val="312D2A"/>
                </a:solidFill>
                <a:cs typeface="Verdana"/>
              </a:rPr>
              <a:t>a</a:t>
            </a:r>
            <a:r>
              <a:rPr sz="3200" spc="-130" dirty="0">
                <a:solidFill>
                  <a:srgbClr val="312D2A"/>
                </a:solidFill>
                <a:cs typeface="Verdana"/>
              </a:rPr>
              <a:t>b</a:t>
            </a:r>
            <a:r>
              <a:rPr sz="3200" spc="-114" dirty="0">
                <a:solidFill>
                  <a:srgbClr val="312D2A"/>
                </a:solidFill>
                <a:cs typeface="Verdana"/>
              </a:rPr>
              <a:t>l</a:t>
            </a:r>
            <a:r>
              <a:rPr sz="3200" spc="-130" dirty="0">
                <a:solidFill>
                  <a:srgbClr val="312D2A"/>
                </a:solidFill>
                <a:cs typeface="Verdana"/>
              </a:rPr>
              <a:t>e</a:t>
            </a:r>
            <a:r>
              <a:rPr sz="3200" spc="-250" dirty="0">
                <a:solidFill>
                  <a:srgbClr val="312D2A"/>
                </a:solidFill>
                <a:cs typeface="Verdana"/>
              </a:rPr>
              <a:t>,</a:t>
            </a:r>
            <a:r>
              <a:rPr sz="3200" spc="-190" dirty="0">
                <a:solidFill>
                  <a:srgbClr val="312D2A"/>
                </a:solidFill>
                <a:cs typeface="Verdana"/>
              </a:rPr>
              <a:t> </a:t>
            </a:r>
            <a:r>
              <a:rPr sz="3200" spc="-160" dirty="0">
                <a:solidFill>
                  <a:srgbClr val="312D2A"/>
                </a:solidFill>
                <a:cs typeface="Verdana"/>
              </a:rPr>
              <a:t>m</a:t>
            </a:r>
            <a:r>
              <a:rPr sz="3200" spc="-110" dirty="0">
                <a:solidFill>
                  <a:srgbClr val="312D2A"/>
                </a:solidFill>
                <a:cs typeface="Verdana"/>
              </a:rPr>
              <a:t>u</a:t>
            </a:r>
            <a:r>
              <a:rPr sz="3200" spc="-114" dirty="0">
                <a:solidFill>
                  <a:srgbClr val="312D2A"/>
                </a:solidFill>
                <a:cs typeface="Verdana"/>
              </a:rPr>
              <a:t>l</a:t>
            </a:r>
            <a:r>
              <a:rPr sz="3200" spc="-180" dirty="0">
                <a:solidFill>
                  <a:srgbClr val="312D2A"/>
                </a:solidFill>
                <a:cs typeface="Verdana"/>
              </a:rPr>
              <a:t>t</a:t>
            </a:r>
            <a:r>
              <a:rPr sz="3200" spc="-105" dirty="0">
                <a:solidFill>
                  <a:srgbClr val="312D2A"/>
                </a:solidFill>
                <a:cs typeface="Verdana"/>
              </a:rPr>
              <a:t>i</a:t>
            </a:r>
            <a:r>
              <a:rPr sz="3200" spc="-85" dirty="0">
                <a:solidFill>
                  <a:srgbClr val="312D2A"/>
                </a:solidFill>
                <a:cs typeface="Verdana"/>
              </a:rPr>
              <a:t>-</a:t>
            </a:r>
            <a:r>
              <a:rPr sz="3200" spc="-125" dirty="0">
                <a:solidFill>
                  <a:srgbClr val="312D2A"/>
                </a:solidFill>
                <a:cs typeface="Verdana"/>
              </a:rPr>
              <a:t>us</a:t>
            </a:r>
            <a:r>
              <a:rPr sz="3200" spc="-120" dirty="0">
                <a:solidFill>
                  <a:srgbClr val="312D2A"/>
                </a:solidFill>
                <a:cs typeface="Verdana"/>
              </a:rPr>
              <a:t>e</a:t>
            </a:r>
            <a:r>
              <a:rPr sz="3200" spc="-140" dirty="0">
                <a:solidFill>
                  <a:srgbClr val="312D2A"/>
                </a:solidFill>
                <a:cs typeface="Verdana"/>
              </a:rPr>
              <a:t>r</a:t>
            </a:r>
            <a:r>
              <a:rPr sz="3200" spc="-200" dirty="0">
                <a:solidFill>
                  <a:srgbClr val="312D2A"/>
                </a:solidFill>
                <a:cs typeface="Verdana"/>
              </a:rPr>
              <a:t> </a:t>
            </a:r>
            <a:r>
              <a:rPr sz="3200" spc="-160" dirty="0">
                <a:solidFill>
                  <a:srgbClr val="312D2A"/>
                </a:solidFill>
                <a:cs typeface="Verdana"/>
              </a:rPr>
              <a:t>a</a:t>
            </a:r>
            <a:r>
              <a:rPr sz="3200" spc="-90" dirty="0">
                <a:solidFill>
                  <a:srgbClr val="312D2A"/>
                </a:solidFill>
                <a:cs typeface="Verdana"/>
              </a:rPr>
              <a:t>pp</a:t>
            </a:r>
            <a:endParaRPr sz="3200" dirty="0">
              <a:cs typeface="Verdana"/>
            </a:endParaRPr>
          </a:p>
          <a:p>
            <a:pPr marL="355600" indent="-342900">
              <a:spcBef>
                <a:spcPts val="50"/>
              </a:spcBef>
              <a:buFont typeface="Arial MT"/>
              <a:buChar char="•"/>
              <a:tabLst>
                <a:tab pos="354965" algn="l"/>
                <a:tab pos="355600" algn="l"/>
              </a:tabLst>
            </a:pPr>
            <a:r>
              <a:rPr sz="3200" spc="-155" dirty="0">
                <a:solidFill>
                  <a:srgbClr val="312D2A"/>
                </a:solidFill>
                <a:cs typeface="Verdana"/>
              </a:rPr>
              <a:t>E</a:t>
            </a:r>
            <a:r>
              <a:rPr sz="3200" spc="-130" dirty="0">
                <a:solidFill>
                  <a:srgbClr val="312D2A"/>
                </a:solidFill>
                <a:cs typeface="Verdana"/>
              </a:rPr>
              <a:t>x</a:t>
            </a:r>
            <a:r>
              <a:rPr sz="3200" spc="-195" dirty="0">
                <a:solidFill>
                  <a:srgbClr val="312D2A"/>
                </a:solidFill>
                <a:cs typeface="Verdana"/>
              </a:rPr>
              <a:t>t</a:t>
            </a:r>
            <a:r>
              <a:rPr sz="3200" spc="-130" dirty="0">
                <a:solidFill>
                  <a:srgbClr val="312D2A"/>
                </a:solidFill>
                <a:cs typeface="Verdana"/>
              </a:rPr>
              <a:t>e</a:t>
            </a:r>
            <a:r>
              <a:rPr sz="3200" spc="-90" dirty="0">
                <a:solidFill>
                  <a:srgbClr val="312D2A"/>
                </a:solidFill>
                <a:cs typeface="Verdana"/>
              </a:rPr>
              <a:t>n</a:t>
            </a:r>
            <a:r>
              <a:rPr sz="3200" spc="-85" dirty="0">
                <a:solidFill>
                  <a:srgbClr val="312D2A"/>
                </a:solidFill>
                <a:cs typeface="Verdana"/>
              </a:rPr>
              <a:t>d</a:t>
            </a:r>
            <a:r>
              <a:rPr sz="3200" spc="-200" dirty="0">
                <a:solidFill>
                  <a:srgbClr val="312D2A"/>
                </a:solidFill>
                <a:cs typeface="Verdana"/>
              </a:rPr>
              <a:t> </a:t>
            </a:r>
            <a:r>
              <a:rPr sz="3200" spc="-185" dirty="0">
                <a:solidFill>
                  <a:srgbClr val="312D2A"/>
                </a:solidFill>
                <a:cs typeface="Verdana"/>
              </a:rPr>
              <a:t>w</a:t>
            </a:r>
            <a:r>
              <a:rPr sz="3200" spc="-114" dirty="0">
                <a:solidFill>
                  <a:srgbClr val="312D2A"/>
                </a:solidFill>
                <a:cs typeface="Verdana"/>
              </a:rPr>
              <a:t>i</a:t>
            </a:r>
            <a:r>
              <a:rPr sz="3200" spc="-165" dirty="0">
                <a:solidFill>
                  <a:srgbClr val="312D2A"/>
                </a:solidFill>
                <a:cs typeface="Verdana"/>
              </a:rPr>
              <a:t>t</a:t>
            </a:r>
            <a:r>
              <a:rPr sz="3200" spc="-85" dirty="0">
                <a:solidFill>
                  <a:srgbClr val="312D2A"/>
                </a:solidFill>
                <a:cs typeface="Verdana"/>
              </a:rPr>
              <a:t>h</a:t>
            </a:r>
            <a:r>
              <a:rPr sz="3200" spc="-200" dirty="0">
                <a:solidFill>
                  <a:srgbClr val="312D2A"/>
                </a:solidFill>
                <a:cs typeface="Verdana"/>
              </a:rPr>
              <a:t> </a:t>
            </a:r>
            <a:r>
              <a:rPr sz="3200" spc="-135" dirty="0">
                <a:solidFill>
                  <a:srgbClr val="312D2A"/>
                </a:solidFill>
                <a:cs typeface="Verdana"/>
              </a:rPr>
              <a:t>C</a:t>
            </a:r>
            <a:r>
              <a:rPr sz="3200" spc="-90" dirty="0">
                <a:solidFill>
                  <a:srgbClr val="312D2A"/>
                </a:solidFill>
                <a:cs typeface="Verdana"/>
              </a:rPr>
              <a:t>h</a:t>
            </a:r>
            <a:r>
              <a:rPr sz="3200" spc="-160" dirty="0">
                <a:solidFill>
                  <a:srgbClr val="312D2A"/>
                </a:solidFill>
                <a:cs typeface="Verdana"/>
              </a:rPr>
              <a:t>a</a:t>
            </a:r>
            <a:r>
              <a:rPr sz="3200" spc="-95" dirty="0">
                <a:solidFill>
                  <a:srgbClr val="312D2A"/>
                </a:solidFill>
                <a:cs typeface="Verdana"/>
              </a:rPr>
              <a:t>r</a:t>
            </a:r>
            <a:r>
              <a:rPr sz="3200" spc="-160" dirty="0">
                <a:solidFill>
                  <a:srgbClr val="312D2A"/>
                </a:solidFill>
                <a:cs typeface="Verdana"/>
              </a:rPr>
              <a:t>t</a:t>
            </a:r>
            <a:r>
              <a:rPr sz="3200" spc="-130" dirty="0">
                <a:solidFill>
                  <a:srgbClr val="312D2A"/>
                </a:solidFill>
                <a:cs typeface="Verdana"/>
              </a:rPr>
              <a:t>s</a:t>
            </a:r>
            <a:r>
              <a:rPr sz="3200" spc="-250" dirty="0">
                <a:solidFill>
                  <a:srgbClr val="312D2A"/>
                </a:solidFill>
                <a:cs typeface="Verdana"/>
              </a:rPr>
              <a:t>,</a:t>
            </a:r>
            <a:r>
              <a:rPr sz="3200" spc="-190" dirty="0">
                <a:solidFill>
                  <a:srgbClr val="312D2A"/>
                </a:solidFill>
                <a:cs typeface="Verdana"/>
              </a:rPr>
              <a:t> </a:t>
            </a:r>
            <a:r>
              <a:rPr sz="3200" spc="-100" dirty="0">
                <a:solidFill>
                  <a:srgbClr val="312D2A"/>
                </a:solidFill>
                <a:cs typeface="Verdana"/>
              </a:rPr>
              <a:t>C</a:t>
            </a:r>
            <a:r>
              <a:rPr sz="3200" spc="-160" dirty="0">
                <a:solidFill>
                  <a:srgbClr val="312D2A"/>
                </a:solidFill>
                <a:cs typeface="Verdana"/>
              </a:rPr>
              <a:t>a</a:t>
            </a:r>
            <a:r>
              <a:rPr sz="3200" spc="-114" dirty="0">
                <a:solidFill>
                  <a:srgbClr val="312D2A"/>
                </a:solidFill>
                <a:cs typeface="Verdana"/>
              </a:rPr>
              <a:t>l</a:t>
            </a:r>
            <a:r>
              <a:rPr sz="3200" spc="-130" dirty="0">
                <a:solidFill>
                  <a:srgbClr val="312D2A"/>
                </a:solidFill>
                <a:cs typeface="Verdana"/>
              </a:rPr>
              <a:t>e</a:t>
            </a:r>
            <a:r>
              <a:rPr sz="3200" spc="-90" dirty="0">
                <a:solidFill>
                  <a:srgbClr val="312D2A"/>
                </a:solidFill>
                <a:cs typeface="Verdana"/>
              </a:rPr>
              <a:t>nd</a:t>
            </a:r>
            <a:r>
              <a:rPr sz="3200" spc="-160" dirty="0">
                <a:solidFill>
                  <a:srgbClr val="312D2A"/>
                </a:solidFill>
                <a:cs typeface="Verdana"/>
              </a:rPr>
              <a:t>a</a:t>
            </a:r>
            <a:r>
              <a:rPr sz="3200" spc="-145" dirty="0">
                <a:solidFill>
                  <a:srgbClr val="312D2A"/>
                </a:solidFill>
                <a:cs typeface="Verdana"/>
              </a:rPr>
              <a:t>r</a:t>
            </a:r>
            <a:r>
              <a:rPr sz="3200" spc="-130" dirty="0">
                <a:solidFill>
                  <a:srgbClr val="312D2A"/>
                </a:solidFill>
                <a:cs typeface="Verdana"/>
              </a:rPr>
              <a:t>s</a:t>
            </a:r>
            <a:r>
              <a:rPr sz="3200" spc="-250" dirty="0">
                <a:solidFill>
                  <a:srgbClr val="312D2A"/>
                </a:solidFill>
                <a:cs typeface="Verdana"/>
              </a:rPr>
              <a:t>,</a:t>
            </a:r>
            <a:r>
              <a:rPr sz="3200" spc="-190" dirty="0">
                <a:solidFill>
                  <a:srgbClr val="312D2A"/>
                </a:solidFill>
                <a:cs typeface="Verdana"/>
              </a:rPr>
              <a:t> V</a:t>
            </a:r>
            <a:r>
              <a:rPr sz="3200" spc="-160" dirty="0">
                <a:solidFill>
                  <a:srgbClr val="312D2A"/>
                </a:solidFill>
                <a:cs typeface="Verdana"/>
              </a:rPr>
              <a:t>a</a:t>
            </a:r>
            <a:r>
              <a:rPr sz="3200" spc="-114" dirty="0">
                <a:solidFill>
                  <a:srgbClr val="312D2A"/>
                </a:solidFill>
                <a:cs typeface="Verdana"/>
              </a:rPr>
              <a:t>l</a:t>
            </a:r>
            <a:r>
              <a:rPr sz="3200" spc="-95" dirty="0">
                <a:solidFill>
                  <a:srgbClr val="312D2A"/>
                </a:solidFill>
                <a:cs typeface="Verdana"/>
              </a:rPr>
              <a:t>id</a:t>
            </a:r>
            <a:r>
              <a:rPr sz="3200" spc="-160" dirty="0">
                <a:solidFill>
                  <a:srgbClr val="312D2A"/>
                </a:solidFill>
                <a:cs typeface="Verdana"/>
              </a:rPr>
              <a:t>a</a:t>
            </a:r>
            <a:r>
              <a:rPr sz="3200" spc="-180" dirty="0">
                <a:solidFill>
                  <a:srgbClr val="312D2A"/>
                </a:solidFill>
                <a:cs typeface="Verdana"/>
              </a:rPr>
              <a:t>t</a:t>
            </a:r>
            <a:r>
              <a:rPr sz="3200" spc="-60" dirty="0">
                <a:solidFill>
                  <a:srgbClr val="312D2A"/>
                </a:solidFill>
                <a:cs typeface="Verdana"/>
              </a:rPr>
              <a:t>i</a:t>
            </a:r>
            <a:r>
              <a:rPr sz="3200" spc="-114" dirty="0">
                <a:solidFill>
                  <a:srgbClr val="312D2A"/>
                </a:solidFill>
                <a:cs typeface="Verdana"/>
              </a:rPr>
              <a:t>o</a:t>
            </a:r>
            <a:r>
              <a:rPr sz="3200" spc="-90" dirty="0">
                <a:solidFill>
                  <a:srgbClr val="312D2A"/>
                </a:solidFill>
                <a:cs typeface="Verdana"/>
              </a:rPr>
              <a:t>n</a:t>
            </a:r>
            <a:r>
              <a:rPr sz="3200" spc="-130" dirty="0">
                <a:solidFill>
                  <a:srgbClr val="312D2A"/>
                </a:solidFill>
                <a:cs typeface="Verdana"/>
              </a:rPr>
              <a:t>s</a:t>
            </a:r>
            <a:r>
              <a:rPr sz="3200" spc="-250" dirty="0">
                <a:solidFill>
                  <a:srgbClr val="312D2A"/>
                </a:solidFill>
                <a:cs typeface="Verdana"/>
              </a:rPr>
              <a:t>,</a:t>
            </a:r>
            <a:r>
              <a:rPr sz="3200" spc="-190" dirty="0">
                <a:solidFill>
                  <a:srgbClr val="312D2A"/>
                </a:solidFill>
                <a:cs typeface="Verdana"/>
              </a:rPr>
              <a:t> </a:t>
            </a:r>
            <a:r>
              <a:rPr sz="3200" spc="-160" dirty="0">
                <a:solidFill>
                  <a:srgbClr val="312D2A"/>
                </a:solidFill>
                <a:cs typeface="Verdana"/>
              </a:rPr>
              <a:t>a</a:t>
            </a:r>
            <a:r>
              <a:rPr sz="3200" spc="-90" dirty="0">
                <a:solidFill>
                  <a:srgbClr val="312D2A"/>
                </a:solidFill>
                <a:cs typeface="Verdana"/>
              </a:rPr>
              <a:t>n</a:t>
            </a:r>
            <a:r>
              <a:rPr sz="3200" spc="-85" dirty="0">
                <a:solidFill>
                  <a:srgbClr val="312D2A"/>
                </a:solidFill>
                <a:cs typeface="Verdana"/>
              </a:rPr>
              <a:t>d</a:t>
            </a:r>
            <a:r>
              <a:rPr sz="3200" spc="-200" dirty="0">
                <a:solidFill>
                  <a:srgbClr val="312D2A"/>
                </a:solidFill>
                <a:cs typeface="Verdana"/>
              </a:rPr>
              <a:t> </a:t>
            </a:r>
            <a:r>
              <a:rPr sz="3200" spc="-155" dirty="0">
                <a:solidFill>
                  <a:srgbClr val="312D2A"/>
                </a:solidFill>
                <a:cs typeface="Verdana"/>
              </a:rPr>
              <a:t>m</a:t>
            </a:r>
            <a:r>
              <a:rPr sz="3200" spc="-75" dirty="0">
                <a:solidFill>
                  <a:srgbClr val="312D2A"/>
                </a:solidFill>
                <a:cs typeface="Verdana"/>
              </a:rPr>
              <a:t>o</a:t>
            </a:r>
            <a:r>
              <a:rPr sz="3200" spc="-185" dirty="0">
                <a:solidFill>
                  <a:srgbClr val="312D2A"/>
                </a:solidFill>
                <a:cs typeface="Verdana"/>
              </a:rPr>
              <a:t>r</a:t>
            </a:r>
            <a:r>
              <a:rPr sz="3200" spc="-130" dirty="0">
                <a:solidFill>
                  <a:srgbClr val="312D2A"/>
                </a:solidFill>
                <a:cs typeface="Verdana"/>
              </a:rPr>
              <a:t>e</a:t>
            </a:r>
            <a:endParaRPr sz="3200" dirty="0">
              <a:cs typeface="Verdana"/>
            </a:endParaRPr>
          </a:p>
        </p:txBody>
      </p:sp>
      <p:sp>
        <p:nvSpPr>
          <p:cNvPr id="12" name="object 8">
            <a:extLst>
              <a:ext uri="{FF2B5EF4-FFF2-40B4-BE49-F238E27FC236}">
                <a16:creationId xmlns:a16="http://schemas.microsoft.com/office/drawing/2014/main" id="{159BF329-4BF1-4497-A0C8-5AD6F07A1F52}"/>
              </a:ext>
            </a:extLst>
          </p:cNvPr>
          <p:cNvSpPr/>
          <p:nvPr/>
        </p:nvSpPr>
        <p:spPr>
          <a:xfrm>
            <a:off x="6870875" y="3346634"/>
            <a:ext cx="995026" cy="995026"/>
          </a:xfrm>
          <a:custGeom>
            <a:avLst/>
            <a:gdLst/>
            <a:ahLst/>
            <a:cxnLst/>
            <a:rect l="l" t="t" r="r" b="b"/>
            <a:pathLst>
              <a:path w="536575" h="536575">
                <a:moveTo>
                  <a:pt x="268071" y="0"/>
                </a:moveTo>
                <a:lnTo>
                  <a:pt x="219885" y="4318"/>
                </a:lnTo>
                <a:lnTo>
                  <a:pt x="174532" y="16771"/>
                </a:lnTo>
                <a:lnTo>
                  <a:pt x="132770" y="36599"/>
                </a:lnTo>
                <a:lnTo>
                  <a:pt x="95356" y="63046"/>
                </a:lnTo>
                <a:lnTo>
                  <a:pt x="63047" y="95356"/>
                </a:lnTo>
                <a:lnTo>
                  <a:pt x="36599" y="132770"/>
                </a:lnTo>
                <a:lnTo>
                  <a:pt x="16771" y="174532"/>
                </a:lnTo>
                <a:lnTo>
                  <a:pt x="4319" y="219885"/>
                </a:lnTo>
                <a:lnTo>
                  <a:pt x="0" y="268071"/>
                </a:lnTo>
                <a:lnTo>
                  <a:pt x="4319" y="316257"/>
                </a:lnTo>
                <a:lnTo>
                  <a:pt x="16771" y="361610"/>
                </a:lnTo>
                <a:lnTo>
                  <a:pt x="36599" y="403372"/>
                </a:lnTo>
                <a:lnTo>
                  <a:pt x="63047" y="440786"/>
                </a:lnTo>
                <a:lnTo>
                  <a:pt x="95356" y="473096"/>
                </a:lnTo>
                <a:lnTo>
                  <a:pt x="132770" y="499543"/>
                </a:lnTo>
                <a:lnTo>
                  <a:pt x="174532" y="519371"/>
                </a:lnTo>
                <a:lnTo>
                  <a:pt x="219885" y="531824"/>
                </a:lnTo>
                <a:lnTo>
                  <a:pt x="268071" y="536143"/>
                </a:lnTo>
                <a:lnTo>
                  <a:pt x="316257" y="531824"/>
                </a:lnTo>
                <a:lnTo>
                  <a:pt x="361610" y="519371"/>
                </a:lnTo>
                <a:lnTo>
                  <a:pt x="403372" y="499543"/>
                </a:lnTo>
                <a:lnTo>
                  <a:pt x="440786" y="473096"/>
                </a:lnTo>
                <a:lnTo>
                  <a:pt x="473096" y="440786"/>
                </a:lnTo>
                <a:lnTo>
                  <a:pt x="499543" y="403372"/>
                </a:lnTo>
                <a:lnTo>
                  <a:pt x="519371" y="361610"/>
                </a:lnTo>
                <a:lnTo>
                  <a:pt x="531824" y="316257"/>
                </a:lnTo>
                <a:lnTo>
                  <a:pt x="536143" y="268071"/>
                </a:lnTo>
                <a:lnTo>
                  <a:pt x="531824" y="219885"/>
                </a:lnTo>
                <a:lnTo>
                  <a:pt x="519371" y="174532"/>
                </a:lnTo>
                <a:lnTo>
                  <a:pt x="499543" y="132770"/>
                </a:lnTo>
                <a:lnTo>
                  <a:pt x="473096" y="95356"/>
                </a:lnTo>
                <a:lnTo>
                  <a:pt x="440786" y="63046"/>
                </a:lnTo>
                <a:lnTo>
                  <a:pt x="403372" y="36599"/>
                </a:lnTo>
                <a:lnTo>
                  <a:pt x="361610" y="16771"/>
                </a:lnTo>
                <a:lnTo>
                  <a:pt x="316257" y="4318"/>
                </a:lnTo>
                <a:lnTo>
                  <a:pt x="268071" y="0"/>
                </a:lnTo>
                <a:close/>
              </a:path>
            </a:pathLst>
          </a:custGeom>
          <a:solidFill>
            <a:schemeClr val="accent5">
              <a:lumMod val="75000"/>
            </a:schemeClr>
          </a:solidFill>
        </p:spPr>
        <p:txBody>
          <a:bodyPr wrap="square" lIns="0" tIns="0" rIns="0" bIns="0" rtlCol="0"/>
          <a:lstStyle/>
          <a:p>
            <a:endParaRPr sz="3200"/>
          </a:p>
        </p:txBody>
      </p:sp>
      <p:pic>
        <p:nvPicPr>
          <p:cNvPr id="13" name="object 9">
            <a:extLst>
              <a:ext uri="{FF2B5EF4-FFF2-40B4-BE49-F238E27FC236}">
                <a16:creationId xmlns:a16="http://schemas.microsoft.com/office/drawing/2014/main" id="{3A187AF8-64E2-4A0B-B2ED-AC79D319B175}"/>
              </a:ext>
            </a:extLst>
          </p:cNvPr>
          <p:cNvPicPr/>
          <p:nvPr/>
        </p:nvPicPr>
        <p:blipFill>
          <a:blip r:embed="rId2" cstate="print"/>
          <a:stretch>
            <a:fillRect/>
          </a:stretch>
        </p:blipFill>
        <p:spPr>
          <a:xfrm>
            <a:off x="7141605" y="3524147"/>
            <a:ext cx="490069" cy="639129"/>
          </a:xfrm>
          <a:prstGeom prst="rect">
            <a:avLst/>
          </a:prstGeom>
        </p:spPr>
      </p:pic>
      <p:pic>
        <p:nvPicPr>
          <p:cNvPr id="15" name="object 11">
            <a:extLst>
              <a:ext uri="{FF2B5EF4-FFF2-40B4-BE49-F238E27FC236}">
                <a16:creationId xmlns:a16="http://schemas.microsoft.com/office/drawing/2014/main" id="{8BB1A235-AD99-46A1-B14E-346E74C4BA8E}"/>
              </a:ext>
            </a:extLst>
          </p:cNvPr>
          <p:cNvPicPr/>
          <p:nvPr/>
        </p:nvPicPr>
        <p:blipFill>
          <a:blip r:embed="rId3" cstate="print"/>
          <a:stretch>
            <a:fillRect/>
          </a:stretch>
        </p:blipFill>
        <p:spPr>
          <a:xfrm>
            <a:off x="1614694" y="2430659"/>
            <a:ext cx="4601879" cy="4601881"/>
          </a:xfrm>
          <a:prstGeom prst="rect">
            <a:avLst/>
          </a:prstGeom>
        </p:spPr>
      </p:pic>
      <p:sp>
        <p:nvSpPr>
          <p:cNvPr id="16" name="object 12">
            <a:extLst>
              <a:ext uri="{FF2B5EF4-FFF2-40B4-BE49-F238E27FC236}">
                <a16:creationId xmlns:a16="http://schemas.microsoft.com/office/drawing/2014/main" id="{83E18086-CAC2-4499-AD81-8D4B0A8529D6}"/>
              </a:ext>
            </a:extLst>
          </p:cNvPr>
          <p:cNvSpPr/>
          <p:nvPr/>
        </p:nvSpPr>
        <p:spPr>
          <a:xfrm>
            <a:off x="3477909" y="6626246"/>
            <a:ext cx="808973" cy="713592"/>
          </a:xfrm>
          <a:custGeom>
            <a:avLst/>
            <a:gdLst/>
            <a:ahLst/>
            <a:cxnLst/>
            <a:rect l="l" t="t" r="r" b="b"/>
            <a:pathLst>
              <a:path w="436244" h="384810">
                <a:moveTo>
                  <a:pt x="327174" y="0"/>
                </a:moveTo>
                <a:lnTo>
                  <a:pt x="109058" y="0"/>
                </a:lnTo>
                <a:lnTo>
                  <a:pt x="109058" y="192284"/>
                </a:lnTo>
                <a:lnTo>
                  <a:pt x="0" y="192284"/>
                </a:lnTo>
                <a:lnTo>
                  <a:pt x="218117" y="384568"/>
                </a:lnTo>
                <a:lnTo>
                  <a:pt x="436233" y="192284"/>
                </a:lnTo>
                <a:lnTo>
                  <a:pt x="327174" y="192284"/>
                </a:lnTo>
                <a:lnTo>
                  <a:pt x="327174" y="0"/>
                </a:lnTo>
                <a:close/>
              </a:path>
            </a:pathLst>
          </a:custGeom>
          <a:solidFill>
            <a:srgbClr val="FACD62"/>
          </a:solidFill>
        </p:spPr>
        <p:txBody>
          <a:bodyPr wrap="square" lIns="0" tIns="0" rIns="0" bIns="0" rtlCol="0"/>
          <a:lstStyle/>
          <a:p>
            <a:endParaRPr sz="3200"/>
          </a:p>
        </p:txBody>
      </p:sp>
      <p:sp>
        <p:nvSpPr>
          <p:cNvPr id="17" name="object 13">
            <a:extLst>
              <a:ext uri="{FF2B5EF4-FFF2-40B4-BE49-F238E27FC236}">
                <a16:creationId xmlns:a16="http://schemas.microsoft.com/office/drawing/2014/main" id="{B7B17478-1D09-4F04-8697-6B226FACA21D}"/>
              </a:ext>
            </a:extLst>
          </p:cNvPr>
          <p:cNvSpPr/>
          <p:nvPr/>
        </p:nvSpPr>
        <p:spPr>
          <a:xfrm>
            <a:off x="3477909" y="6626246"/>
            <a:ext cx="808973" cy="713592"/>
          </a:xfrm>
          <a:custGeom>
            <a:avLst/>
            <a:gdLst/>
            <a:ahLst/>
            <a:cxnLst/>
            <a:rect l="l" t="t" r="r" b="b"/>
            <a:pathLst>
              <a:path w="436244" h="384810">
                <a:moveTo>
                  <a:pt x="0" y="192284"/>
                </a:moveTo>
                <a:lnTo>
                  <a:pt x="109058" y="192284"/>
                </a:lnTo>
                <a:lnTo>
                  <a:pt x="109058" y="0"/>
                </a:lnTo>
                <a:lnTo>
                  <a:pt x="327174" y="0"/>
                </a:lnTo>
                <a:lnTo>
                  <a:pt x="327174" y="192284"/>
                </a:lnTo>
                <a:lnTo>
                  <a:pt x="436233" y="192284"/>
                </a:lnTo>
                <a:lnTo>
                  <a:pt x="218116" y="384569"/>
                </a:lnTo>
                <a:lnTo>
                  <a:pt x="0" y="192284"/>
                </a:lnTo>
                <a:close/>
              </a:path>
            </a:pathLst>
          </a:custGeom>
          <a:solidFill>
            <a:schemeClr val="accent5">
              <a:lumMod val="75000"/>
            </a:schemeClr>
          </a:solidFill>
          <a:ln w="15875">
            <a:solidFill>
              <a:srgbClr val="FACD62"/>
            </a:solidFill>
          </a:ln>
        </p:spPr>
        <p:txBody>
          <a:bodyPr wrap="square" lIns="0" tIns="0" rIns="0" bIns="0" rtlCol="0"/>
          <a:lstStyle/>
          <a:p>
            <a:endParaRPr sz="3200"/>
          </a:p>
        </p:txBody>
      </p:sp>
      <p:pic>
        <p:nvPicPr>
          <p:cNvPr id="18" name="object 14">
            <a:extLst>
              <a:ext uri="{FF2B5EF4-FFF2-40B4-BE49-F238E27FC236}">
                <a16:creationId xmlns:a16="http://schemas.microsoft.com/office/drawing/2014/main" id="{4A9CB21A-0786-48C2-AB47-8A47920CA614}"/>
              </a:ext>
            </a:extLst>
          </p:cNvPr>
          <p:cNvPicPr/>
          <p:nvPr/>
        </p:nvPicPr>
        <p:blipFill>
          <a:blip r:embed="rId4" cstate="print"/>
          <a:stretch>
            <a:fillRect/>
          </a:stretch>
        </p:blipFill>
        <p:spPr>
          <a:xfrm>
            <a:off x="1665542" y="6903012"/>
            <a:ext cx="4694323" cy="4694325"/>
          </a:xfrm>
          <a:prstGeom prst="rect">
            <a:avLst/>
          </a:prstGeom>
        </p:spPr>
      </p:pic>
    </p:spTree>
    <p:extLst>
      <p:ext uri="{BB962C8B-B14F-4D97-AF65-F5344CB8AC3E}">
        <p14:creationId xmlns:p14="http://schemas.microsoft.com/office/powerpoint/2010/main" val="9675263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3DF39C9-7AEC-4806-A4E1-46D5787B4E2E}"/>
              </a:ext>
            </a:extLst>
          </p:cNvPr>
          <p:cNvSpPr>
            <a:spLocks noGrp="1"/>
          </p:cNvSpPr>
          <p:nvPr>
            <p:ph type="sldNum" sz="quarter" idx="11"/>
          </p:nvPr>
        </p:nvSpPr>
        <p:spPr/>
        <p:txBody>
          <a:bodyPr/>
          <a:lstStyle/>
          <a:p>
            <a:fld id="{CFF4B978-1D82-7745-80C5-DBABA6B131D3}" type="slidenum">
              <a:rPr lang="en-US" smtClean="0"/>
              <a:pPr/>
              <a:t>16</a:t>
            </a:fld>
            <a:endParaRPr lang="en-US"/>
          </a:p>
        </p:txBody>
      </p:sp>
      <p:sp>
        <p:nvSpPr>
          <p:cNvPr id="3" name="Title 2">
            <a:extLst>
              <a:ext uri="{FF2B5EF4-FFF2-40B4-BE49-F238E27FC236}">
                <a16:creationId xmlns:a16="http://schemas.microsoft.com/office/drawing/2014/main" id="{0476EF87-B634-4E2F-822C-2C3AA7815B7C}"/>
              </a:ext>
            </a:extLst>
          </p:cNvPr>
          <p:cNvSpPr>
            <a:spLocks noGrp="1"/>
          </p:cNvSpPr>
          <p:nvPr>
            <p:ph type="title"/>
          </p:nvPr>
        </p:nvSpPr>
        <p:spPr/>
        <p:txBody>
          <a:bodyPr/>
          <a:lstStyle/>
          <a:p>
            <a:r>
              <a:rPr lang="en-IN" dirty="0"/>
              <a:t>Rapid Application Development</a:t>
            </a:r>
          </a:p>
        </p:txBody>
      </p:sp>
      <p:sp>
        <p:nvSpPr>
          <p:cNvPr id="6" name="TextBox 5">
            <a:extLst>
              <a:ext uri="{FF2B5EF4-FFF2-40B4-BE49-F238E27FC236}">
                <a16:creationId xmlns:a16="http://schemas.microsoft.com/office/drawing/2014/main" id="{37178BD7-4CA3-4869-9ACD-7B914AAF3055}"/>
              </a:ext>
            </a:extLst>
          </p:cNvPr>
          <p:cNvSpPr txBox="1"/>
          <p:nvPr/>
        </p:nvSpPr>
        <p:spPr>
          <a:xfrm>
            <a:off x="1241426" y="1552694"/>
            <a:ext cx="12195810" cy="646331"/>
          </a:xfrm>
          <a:prstGeom prst="rect">
            <a:avLst/>
          </a:prstGeom>
          <a:noFill/>
        </p:spPr>
        <p:txBody>
          <a:bodyPr wrap="square">
            <a:spAutoFit/>
          </a:bodyPr>
          <a:lstStyle/>
          <a:p>
            <a:r>
              <a:rPr lang="en-US" sz="3600" b="1" spc="-60" dirty="0">
                <a:solidFill>
                  <a:schemeClr val="accent5">
                    <a:lumMod val="50000"/>
                  </a:schemeClr>
                </a:solidFill>
                <a:ea typeface="Verdana" panose="020B0604030504040204" pitchFamily="34" charset="0"/>
                <a:cs typeface="Verdana"/>
              </a:rPr>
              <a:t>Bu</a:t>
            </a:r>
            <a:r>
              <a:rPr lang="en-US" sz="3600" b="1" spc="-35" dirty="0">
                <a:solidFill>
                  <a:schemeClr val="accent5">
                    <a:lumMod val="50000"/>
                  </a:schemeClr>
                </a:solidFill>
                <a:ea typeface="Verdana" panose="020B0604030504040204" pitchFamily="34" charset="0"/>
                <a:cs typeface="Verdana"/>
              </a:rPr>
              <a:t>i</a:t>
            </a:r>
            <a:r>
              <a:rPr lang="en-US" sz="3600" b="1" spc="-50" dirty="0">
                <a:solidFill>
                  <a:schemeClr val="accent5">
                    <a:lumMod val="50000"/>
                  </a:schemeClr>
                </a:solidFill>
                <a:ea typeface="Verdana" panose="020B0604030504040204" pitchFamily="34" charset="0"/>
                <a:cs typeface="Verdana"/>
              </a:rPr>
              <a:t>l</a:t>
            </a:r>
            <a:r>
              <a:rPr lang="en-US" sz="3600" b="1" spc="-40" dirty="0">
                <a:solidFill>
                  <a:schemeClr val="accent5">
                    <a:lumMod val="50000"/>
                  </a:schemeClr>
                </a:solidFill>
                <a:ea typeface="Verdana" panose="020B0604030504040204" pitchFamily="34" charset="0"/>
                <a:cs typeface="Verdana"/>
              </a:rPr>
              <a:t>d</a:t>
            </a:r>
            <a:r>
              <a:rPr lang="en-US" sz="3600" b="1" spc="-120" dirty="0">
                <a:solidFill>
                  <a:schemeClr val="accent5">
                    <a:lumMod val="50000"/>
                  </a:schemeClr>
                </a:solidFill>
                <a:ea typeface="Verdana" panose="020B0604030504040204" pitchFamily="34" charset="0"/>
                <a:cs typeface="Verdana"/>
              </a:rPr>
              <a:t> </a:t>
            </a:r>
            <a:r>
              <a:rPr lang="en-US" sz="3600" b="1" spc="-50" dirty="0">
                <a:solidFill>
                  <a:schemeClr val="accent5">
                    <a:lumMod val="50000"/>
                  </a:schemeClr>
                </a:solidFill>
                <a:ea typeface="Verdana" panose="020B0604030504040204" pitchFamily="34" charset="0"/>
                <a:cs typeface="Verdana"/>
              </a:rPr>
              <a:t>n</a:t>
            </a:r>
            <a:r>
              <a:rPr lang="en-US" sz="3600" b="1" spc="-85" dirty="0">
                <a:solidFill>
                  <a:schemeClr val="accent5">
                    <a:lumMod val="50000"/>
                  </a:schemeClr>
                </a:solidFill>
                <a:ea typeface="Verdana" panose="020B0604030504040204" pitchFamily="34" charset="0"/>
                <a:cs typeface="Verdana"/>
              </a:rPr>
              <a:t>e</a:t>
            </a:r>
            <a:r>
              <a:rPr lang="en-US" sz="3600" b="1" spc="-105" dirty="0">
                <a:solidFill>
                  <a:schemeClr val="accent5">
                    <a:lumMod val="50000"/>
                  </a:schemeClr>
                </a:solidFill>
                <a:ea typeface="Verdana" panose="020B0604030504040204" pitchFamily="34" charset="0"/>
                <a:cs typeface="Verdana"/>
              </a:rPr>
              <a:t>w</a:t>
            </a:r>
            <a:r>
              <a:rPr lang="en-US" sz="3600" b="1" spc="-125" dirty="0">
                <a:solidFill>
                  <a:schemeClr val="accent5">
                    <a:lumMod val="50000"/>
                  </a:schemeClr>
                </a:solidFill>
                <a:ea typeface="Verdana" panose="020B0604030504040204" pitchFamily="34" charset="0"/>
                <a:cs typeface="Verdana"/>
              </a:rPr>
              <a:t> </a:t>
            </a:r>
            <a:r>
              <a:rPr lang="en-US" sz="3600" b="1" spc="-65" dirty="0">
                <a:solidFill>
                  <a:schemeClr val="accent5">
                    <a:lumMod val="50000"/>
                  </a:schemeClr>
                </a:solidFill>
                <a:ea typeface="Verdana" panose="020B0604030504040204" pitchFamily="34" charset="0"/>
                <a:cs typeface="Verdana"/>
              </a:rPr>
              <a:t>b</a:t>
            </a:r>
            <a:r>
              <a:rPr lang="en-US" sz="3600" b="1" spc="-55" dirty="0">
                <a:solidFill>
                  <a:schemeClr val="accent5">
                    <a:lumMod val="50000"/>
                  </a:schemeClr>
                </a:solidFill>
                <a:ea typeface="Verdana" panose="020B0604030504040204" pitchFamily="34" charset="0"/>
                <a:cs typeface="Verdana"/>
              </a:rPr>
              <a:t>u</a:t>
            </a:r>
            <a:r>
              <a:rPr lang="en-US" sz="3600" b="1" spc="-70" dirty="0">
                <a:solidFill>
                  <a:schemeClr val="accent5">
                    <a:lumMod val="50000"/>
                  </a:schemeClr>
                </a:solidFill>
                <a:ea typeface="Verdana" panose="020B0604030504040204" pitchFamily="34" charset="0"/>
                <a:cs typeface="Verdana"/>
              </a:rPr>
              <a:t>s</a:t>
            </a:r>
            <a:r>
              <a:rPr lang="en-US" sz="3600" b="1" spc="-35" dirty="0">
                <a:solidFill>
                  <a:schemeClr val="accent5">
                    <a:lumMod val="50000"/>
                  </a:schemeClr>
                </a:solidFill>
                <a:ea typeface="Verdana" panose="020B0604030504040204" pitchFamily="34" charset="0"/>
                <a:cs typeface="Verdana"/>
              </a:rPr>
              <a:t>i</a:t>
            </a:r>
            <a:r>
              <a:rPr lang="en-US" sz="3600" b="1" spc="-50" dirty="0">
                <a:solidFill>
                  <a:schemeClr val="accent5">
                    <a:lumMod val="50000"/>
                  </a:schemeClr>
                </a:solidFill>
                <a:ea typeface="Verdana" panose="020B0604030504040204" pitchFamily="34" charset="0"/>
                <a:cs typeface="Verdana"/>
              </a:rPr>
              <a:t>n</a:t>
            </a:r>
            <a:r>
              <a:rPr lang="en-US" sz="3600" b="1" spc="-70" dirty="0">
                <a:solidFill>
                  <a:schemeClr val="accent5">
                    <a:lumMod val="50000"/>
                  </a:schemeClr>
                </a:solidFill>
                <a:ea typeface="Verdana" panose="020B0604030504040204" pitchFamily="34" charset="0"/>
                <a:cs typeface="Verdana"/>
              </a:rPr>
              <a:t>ess</a:t>
            </a:r>
            <a:r>
              <a:rPr lang="en-US" sz="3600" b="1" spc="-120" dirty="0">
                <a:solidFill>
                  <a:schemeClr val="accent5">
                    <a:lumMod val="50000"/>
                  </a:schemeClr>
                </a:solidFill>
                <a:ea typeface="Verdana" panose="020B0604030504040204" pitchFamily="34" charset="0"/>
                <a:cs typeface="Verdana"/>
              </a:rPr>
              <a:t> </a:t>
            </a:r>
            <a:r>
              <a:rPr lang="en-US" sz="3600" b="1" spc="-90" dirty="0">
                <a:solidFill>
                  <a:schemeClr val="accent5">
                    <a:lumMod val="50000"/>
                  </a:schemeClr>
                </a:solidFill>
                <a:ea typeface="Verdana" panose="020B0604030504040204" pitchFamily="34" charset="0"/>
                <a:cs typeface="Verdana"/>
              </a:rPr>
              <a:t>a</a:t>
            </a:r>
            <a:r>
              <a:rPr lang="en-US" sz="3600" b="1" spc="-50" dirty="0">
                <a:solidFill>
                  <a:schemeClr val="accent5">
                    <a:lumMod val="50000"/>
                  </a:schemeClr>
                </a:solidFill>
                <a:ea typeface="Verdana" panose="020B0604030504040204" pitchFamily="34" charset="0"/>
                <a:cs typeface="Verdana"/>
              </a:rPr>
              <a:t>n</a:t>
            </a:r>
            <a:r>
              <a:rPr lang="en-US" sz="3600" b="1" spc="-40" dirty="0">
                <a:solidFill>
                  <a:schemeClr val="accent5">
                    <a:lumMod val="50000"/>
                  </a:schemeClr>
                </a:solidFill>
                <a:ea typeface="Verdana" panose="020B0604030504040204" pitchFamily="34" charset="0"/>
                <a:cs typeface="Verdana"/>
              </a:rPr>
              <a:t>d</a:t>
            </a:r>
            <a:r>
              <a:rPr lang="en-US" sz="3600" b="1" spc="-120" dirty="0">
                <a:solidFill>
                  <a:schemeClr val="accent5">
                    <a:lumMod val="50000"/>
                  </a:schemeClr>
                </a:solidFill>
                <a:ea typeface="Verdana" panose="020B0604030504040204" pitchFamily="34" charset="0"/>
                <a:cs typeface="Verdana"/>
              </a:rPr>
              <a:t> </a:t>
            </a:r>
            <a:r>
              <a:rPr lang="en-US" sz="3600" b="1" spc="-40" dirty="0">
                <a:solidFill>
                  <a:schemeClr val="accent5">
                    <a:lumMod val="50000"/>
                  </a:schemeClr>
                </a:solidFill>
                <a:ea typeface="Verdana" panose="020B0604030504040204" pitchFamily="34" charset="0"/>
                <a:cs typeface="Verdana"/>
              </a:rPr>
              <a:t>p</a:t>
            </a:r>
            <a:r>
              <a:rPr lang="en-US" sz="3600" b="1" spc="-90" dirty="0">
                <a:solidFill>
                  <a:schemeClr val="accent5">
                    <a:lumMod val="50000"/>
                  </a:schemeClr>
                </a:solidFill>
                <a:ea typeface="Verdana" panose="020B0604030504040204" pitchFamily="34" charset="0"/>
                <a:cs typeface="Verdana"/>
              </a:rPr>
              <a:t>r</a:t>
            </a:r>
            <a:r>
              <a:rPr lang="en-US" sz="3600" b="1" spc="-35" dirty="0">
                <a:solidFill>
                  <a:schemeClr val="accent5">
                    <a:lumMod val="50000"/>
                  </a:schemeClr>
                </a:solidFill>
                <a:ea typeface="Verdana" panose="020B0604030504040204" pitchFamily="34" charset="0"/>
                <a:cs typeface="Verdana"/>
              </a:rPr>
              <a:t>o</a:t>
            </a:r>
            <a:r>
              <a:rPr lang="en-US" sz="3600" b="1" spc="-40" dirty="0">
                <a:solidFill>
                  <a:schemeClr val="accent5">
                    <a:lumMod val="50000"/>
                  </a:schemeClr>
                </a:solidFill>
                <a:ea typeface="Verdana" panose="020B0604030504040204" pitchFamily="34" charset="0"/>
                <a:cs typeface="Verdana"/>
              </a:rPr>
              <a:t>d</a:t>
            </a:r>
            <a:r>
              <a:rPr lang="en-US" sz="3600" b="1" spc="-55" dirty="0">
                <a:solidFill>
                  <a:schemeClr val="accent5">
                    <a:lumMod val="50000"/>
                  </a:schemeClr>
                </a:solidFill>
                <a:ea typeface="Verdana" panose="020B0604030504040204" pitchFamily="34" charset="0"/>
                <a:cs typeface="Verdana"/>
              </a:rPr>
              <a:t>u</a:t>
            </a:r>
            <a:r>
              <a:rPr lang="en-US" sz="3600" b="1" spc="-30" dirty="0">
                <a:solidFill>
                  <a:schemeClr val="accent5">
                    <a:lumMod val="50000"/>
                  </a:schemeClr>
                </a:solidFill>
                <a:ea typeface="Verdana" panose="020B0604030504040204" pitchFamily="34" charset="0"/>
                <a:cs typeface="Verdana"/>
              </a:rPr>
              <a:t>c</a:t>
            </a:r>
            <a:r>
              <a:rPr lang="en-US" sz="3600" b="1" spc="-65" dirty="0">
                <a:solidFill>
                  <a:schemeClr val="accent5">
                    <a:lumMod val="50000"/>
                  </a:schemeClr>
                </a:solidFill>
                <a:ea typeface="Verdana" panose="020B0604030504040204" pitchFamily="34" charset="0"/>
                <a:cs typeface="Verdana"/>
              </a:rPr>
              <a:t>t</a:t>
            </a:r>
            <a:r>
              <a:rPr lang="en-US" sz="3600" b="1" spc="-35" dirty="0">
                <a:solidFill>
                  <a:schemeClr val="accent5">
                    <a:lumMod val="50000"/>
                  </a:schemeClr>
                </a:solidFill>
                <a:ea typeface="Verdana" panose="020B0604030504040204" pitchFamily="34" charset="0"/>
                <a:cs typeface="Verdana"/>
              </a:rPr>
              <a:t>i</a:t>
            </a:r>
            <a:r>
              <a:rPr lang="en-US" sz="3600" b="1" spc="-80" dirty="0">
                <a:solidFill>
                  <a:schemeClr val="accent5">
                    <a:lumMod val="50000"/>
                  </a:schemeClr>
                </a:solidFill>
                <a:ea typeface="Verdana" panose="020B0604030504040204" pitchFamily="34" charset="0"/>
                <a:cs typeface="Verdana"/>
              </a:rPr>
              <a:t>v</a:t>
            </a:r>
            <a:r>
              <a:rPr lang="en-US" sz="3600" b="1" spc="-35" dirty="0">
                <a:solidFill>
                  <a:schemeClr val="accent5">
                    <a:lumMod val="50000"/>
                  </a:schemeClr>
                </a:solidFill>
                <a:ea typeface="Verdana" panose="020B0604030504040204" pitchFamily="34" charset="0"/>
                <a:cs typeface="Verdana"/>
              </a:rPr>
              <a:t>i</a:t>
            </a:r>
            <a:r>
              <a:rPr lang="en-US" sz="3600" b="1" spc="-65" dirty="0">
                <a:solidFill>
                  <a:schemeClr val="accent5">
                    <a:lumMod val="50000"/>
                  </a:schemeClr>
                </a:solidFill>
                <a:ea typeface="Verdana" panose="020B0604030504040204" pitchFamily="34" charset="0"/>
                <a:cs typeface="Verdana"/>
              </a:rPr>
              <a:t>t</a:t>
            </a:r>
            <a:r>
              <a:rPr lang="en-US" sz="3600" b="1" spc="-90" dirty="0">
                <a:solidFill>
                  <a:schemeClr val="accent5">
                    <a:lumMod val="50000"/>
                  </a:schemeClr>
                </a:solidFill>
                <a:ea typeface="Verdana" panose="020B0604030504040204" pitchFamily="34" charset="0"/>
                <a:cs typeface="Verdana"/>
              </a:rPr>
              <a:t>y</a:t>
            </a:r>
            <a:r>
              <a:rPr lang="en-US" sz="3600" b="1" spc="-125" dirty="0">
                <a:solidFill>
                  <a:schemeClr val="accent5">
                    <a:lumMod val="50000"/>
                  </a:schemeClr>
                </a:solidFill>
                <a:ea typeface="Verdana" panose="020B0604030504040204" pitchFamily="34" charset="0"/>
                <a:cs typeface="Verdana"/>
              </a:rPr>
              <a:t> </a:t>
            </a:r>
            <a:r>
              <a:rPr lang="en-US" sz="3600" b="1" spc="-90" dirty="0">
                <a:solidFill>
                  <a:schemeClr val="accent5">
                    <a:lumMod val="50000"/>
                  </a:schemeClr>
                </a:solidFill>
                <a:ea typeface="Verdana" panose="020B0604030504040204" pitchFamily="34" charset="0"/>
                <a:cs typeface="Verdana"/>
              </a:rPr>
              <a:t>a</a:t>
            </a:r>
            <a:r>
              <a:rPr lang="en-US" sz="3600" b="1" spc="-40" dirty="0">
                <a:solidFill>
                  <a:schemeClr val="accent5">
                    <a:lumMod val="50000"/>
                  </a:schemeClr>
                </a:solidFill>
                <a:ea typeface="Verdana" panose="020B0604030504040204" pitchFamily="34" charset="0"/>
                <a:cs typeface="Verdana"/>
              </a:rPr>
              <a:t>pp</a:t>
            </a:r>
            <a:r>
              <a:rPr lang="en-US" sz="3600" b="1" spc="-70" dirty="0">
                <a:solidFill>
                  <a:schemeClr val="accent5">
                    <a:lumMod val="50000"/>
                  </a:schemeClr>
                </a:solidFill>
                <a:ea typeface="Verdana" panose="020B0604030504040204" pitchFamily="34" charset="0"/>
                <a:cs typeface="Verdana"/>
              </a:rPr>
              <a:t>s</a:t>
            </a:r>
            <a:endParaRPr lang="en-IN" sz="3600" b="1" dirty="0">
              <a:solidFill>
                <a:schemeClr val="accent5">
                  <a:lumMod val="50000"/>
                </a:schemeClr>
              </a:solidFill>
              <a:ea typeface="Verdana" panose="020B0604030504040204" pitchFamily="34" charset="0"/>
            </a:endParaRPr>
          </a:p>
        </p:txBody>
      </p:sp>
      <p:grpSp>
        <p:nvGrpSpPr>
          <p:cNvPr id="17" name="Group 16">
            <a:extLst>
              <a:ext uri="{FF2B5EF4-FFF2-40B4-BE49-F238E27FC236}">
                <a16:creationId xmlns:a16="http://schemas.microsoft.com/office/drawing/2014/main" id="{97E19DF0-088B-43B5-BB30-F4C9E3F0FCF0}"/>
              </a:ext>
            </a:extLst>
          </p:cNvPr>
          <p:cNvGrpSpPr/>
          <p:nvPr/>
        </p:nvGrpSpPr>
        <p:grpSpPr>
          <a:xfrm>
            <a:off x="7126774" y="8321095"/>
            <a:ext cx="956368" cy="956369"/>
            <a:chOff x="7126774" y="7658155"/>
            <a:chExt cx="956368" cy="956369"/>
          </a:xfrm>
        </p:grpSpPr>
        <p:sp>
          <p:nvSpPr>
            <p:cNvPr id="8" name="object 3">
              <a:extLst>
                <a:ext uri="{FF2B5EF4-FFF2-40B4-BE49-F238E27FC236}">
                  <a16:creationId xmlns:a16="http://schemas.microsoft.com/office/drawing/2014/main" id="{0A8315B7-786A-481C-81D7-908329BA1010}"/>
                </a:ext>
              </a:extLst>
            </p:cNvPr>
            <p:cNvSpPr/>
            <p:nvPr/>
          </p:nvSpPr>
          <p:spPr>
            <a:xfrm>
              <a:off x="7126774" y="7658155"/>
              <a:ext cx="956368" cy="956369"/>
            </a:xfrm>
            <a:custGeom>
              <a:avLst/>
              <a:gdLst/>
              <a:ahLst/>
              <a:cxnLst/>
              <a:rect l="l" t="t" r="r" b="b"/>
              <a:pathLst>
                <a:path w="536575" h="536575">
                  <a:moveTo>
                    <a:pt x="268071" y="0"/>
                  </a:moveTo>
                  <a:lnTo>
                    <a:pt x="219885" y="4319"/>
                  </a:lnTo>
                  <a:lnTo>
                    <a:pt x="174532" y="16771"/>
                  </a:lnTo>
                  <a:lnTo>
                    <a:pt x="132770" y="36599"/>
                  </a:lnTo>
                  <a:lnTo>
                    <a:pt x="95356" y="63047"/>
                  </a:lnTo>
                  <a:lnTo>
                    <a:pt x="63047" y="95356"/>
                  </a:lnTo>
                  <a:lnTo>
                    <a:pt x="36599" y="132770"/>
                  </a:lnTo>
                  <a:lnTo>
                    <a:pt x="16771" y="174532"/>
                  </a:lnTo>
                  <a:lnTo>
                    <a:pt x="4319" y="219885"/>
                  </a:lnTo>
                  <a:lnTo>
                    <a:pt x="0" y="268071"/>
                  </a:lnTo>
                  <a:lnTo>
                    <a:pt x="4319" y="316258"/>
                  </a:lnTo>
                  <a:lnTo>
                    <a:pt x="16771" y="361610"/>
                  </a:lnTo>
                  <a:lnTo>
                    <a:pt x="36599" y="403372"/>
                  </a:lnTo>
                  <a:lnTo>
                    <a:pt x="63047" y="440787"/>
                  </a:lnTo>
                  <a:lnTo>
                    <a:pt x="95356" y="473096"/>
                  </a:lnTo>
                  <a:lnTo>
                    <a:pt x="132770" y="499543"/>
                  </a:lnTo>
                  <a:lnTo>
                    <a:pt x="174532" y="519372"/>
                  </a:lnTo>
                  <a:lnTo>
                    <a:pt x="219885" y="531824"/>
                  </a:lnTo>
                  <a:lnTo>
                    <a:pt x="268071" y="536143"/>
                  </a:lnTo>
                  <a:lnTo>
                    <a:pt x="316257" y="531824"/>
                  </a:lnTo>
                  <a:lnTo>
                    <a:pt x="361610" y="519372"/>
                  </a:lnTo>
                  <a:lnTo>
                    <a:pt x="403372" y="499543"/>
                  </a:lnTo>
                  <a:lnTo>
                    <a:pt x="440786" y="473096"/>
                  </a:lnTo>
                  <a:lnTo>
                    <a:pt x="473096" y="440787"/>
                  </a:lnTo>
                  <a:lnTo>
                    <a:pt x="499543" y="403372"/>
                  </a:lnTo>
                  <a:lnTo>
                    <a:pt x="519371" y="361610"/>
                  </a:lnTo>
                  <a:lnTo>
                    <a:pt x="531824" y="316258"/>
                  </a:lnTo>
                  <a:lnTo>
                    <a:pt x="536143" y="268071"/>
                  </a:lnTo>
                  <a:lnTo>
                    <a:pt x="531824" y="219885"/>
                  </a:lnTo>
                  <a:lnTo>
                    <a:pt x="519371" y="174532"/>
                  </a:lnTo>
                  <a:lnTo>
                    <a:pt x="499543" y="132770"/>
                  </a:lnTo>
                  <a:lnTo>
                    <a:pt x="473096" y="95356"/>
                  </a:lnTo>
                  <a:lnTo>
                    <a:pt x="440786" y="63047"/>
                  </a:lnTo>
                  <a:lnTo>
                    <a:pt x="403372" y="36599"/>
                  </a:lnTo>
                  <a:lnTo>
                    <a:pt x="361610" y="16771"/>
                  </a:lnTo>
                  <a:lnTo>
                    <a:pt x="316257" y="4319"/>
                  </a:lnTo>
                  <a:lnTo>
                    <a:pt x="268071" y="0"/>
                  </a:lnTo>
                  <a:close/>
                </a:path>
              </a:pathLst>
            </a:custGeom>
            <a:solidFill>
              <a:schemeClr val="accent5">
                <a:lumMod val="75000"/>
              </a:schemeClr>
            </a:solidFill>
          </p:spPr>
          <p:txBody>
            <a:bodyPr wrap="square" lIns="0" tIns="0" rIns="0" bIns="0" rtlCol="0"/>
            <a:lstStyle/>
            <a:p>
              <a:endParaRPr sz="2800"/>
            </a:p>
          </p:txBody>
        </p:sp>
        <p:sp>
          <p:nvSpPr>
            <p:cNvPr id="9" name="object 4">
              <a:extLst>
                <a:ext uri="{FF2B5EF4-FFF2-40B4-BE49-F238E27FC236}">
                  <a16:creationId xmlns:a16="http://schemas.microsoft.com/office/drawing/2014/main" id="{A62ED189-E7DC-40C6-8E38-088957F93A60}"/>
                </a:ext>
              </a:extLst>
            </p:cNvPr>
            <p:cNvSpPr/>
            <p:nvPr/>
          </p:nvSpPr>
          <p:spPr>
            <a:xfrm>
              <a:off x="7296383" y="7833746"/>
              <a:ext cx="619093" cy="591930"/>
            </a:xfrm>
            <a:custGeom>
              <a:avLst/>
              <a:gdLst/>
              <a:ahLst/>
              <a:cxnLst/>
              <a:rect l="l" t="t" r="r" b="b"/>
              <a:pathLst>
                <a:path w="347345" h="332104">
                  <a:moveTo>
                    <a:pt x="97701" y="83019"/>
                  </a:moveTo>
                  <a:lnTo>
                    <a:pt x="77279" y="83019"/>
                  </a:lnTo>
                  <a:lnTo>
                    <a:pt x="77279" y="124320"/>
                  </a:lnTo>
                  <a:lnTo>
                    <a:pt x="97701" y="124320"/>
                  </a:lnTo>
                  <a:lnTo>
                    <a:pt x="97701" y="83019"/>
                  </a:lnTo>
                  <a:close/>
                </a:path>
                <a:path w="347345" h="332104">
                  <a:moveTo>
                    <a:pt x="139534" y="0"/>
                  </a:moveTo>
                  <a:lnTo>
                    <a:pt x="93827" y="0"/>
                  </a:lnTo>
                  <a:lnTo>
                    <a:pt x="93332" y="469"/>
                  </a:lnTo>
                  <a:lnTo>
                    <a:pt x="92837" y="469"/>
                  </a:lnTo>
                  <a:lnTo>
                    <a:pt x="86106" y="3746"/>
                  </a:lnTo>
                  <a:lnTo>
                    <a:pt x="81229" y="8382"/>
                  </a:lnTo>
                  <a:lnTo>
                    <a:pt x="78270" y="14300"/>
                  </a:lnTo>
                  <a:lnTo>
                    <a:pt x="77279" y="21386"/>
                  </a:lnTo>
                  <a:lnTo>
                    <a:pt x="77279" y="62191"/>
                  </a:lnTo>
                  <a:lnTo>
                    <a:pt x="98209" y="62191"/>
                  </a:lnTo>
                  <a:lnTo>
                    <a:pt x="98209" y="20891"/>
                  </a:lnTo>
                  <a:lnTo>
                    <a:pt x="139534" y="20891"/>
                  </a:lnTo>
                  <a:lnTo>
                    <a:pt x="139534" y="0"/>
                  </a:lnTo>
                  <a:close/>
                </a:path>
                <a:path w="347345" h="332104">
                  <a:moveTo>
                    <a:pt x="201726" y="0"/>
                  </a:moveTo>
                  <a:lnTo>
                    <a:pt x="160388" y="0"/>
                  </a:lnTo>
                  <a:lnTo>
                    <a:pt x="160388" y="20408"/>
                  </a:lnTo>
                  <a:lnTo>
                    <a:pt x="201726" y="20408"/>
                  </a:lnTo>
                  <a:lnTo>
                    <a:pt x="201726" y="0"/>
                  </a:lnTo>
                  <a:close/>
                </a:path>
                <a:path w="347345" h="332104">
                  <a:moveTo>
                    <a:pt x="263918" y="248577"/>
                  </a:moveTo>
                  <a:lnTo>
                    <a:pt x="222580" y="248577"/>
                  </a:lnTo>
                  <a:lnTo>
                    <a:pt x="222580" y="268986"/>
                  </a:lnTo>
                  <a:lnTo>
                    <a:pt x="263918" y="268986"/>
                  </a:lnTo>
                  <a:lnTo>
                    <a:pt x="263918" y="248577"/>
                  </a:lnTo>
                  <a:close/>
                </a:path>
                <a:path w="347345" h="332104">
                  <a:moveTo>
                    <a:pt x="263918" y="0"/>
                  </a:moveTo>
                  <a:lnTo>
                    <a:pt x="222580" y="0"/>
                  </a:lnTo>
                  <a:lnTo>
                    <a:pt x="222580" y="20408"/>
                  </a:lnTo>
                  <a:lnTo>
                    <a:pt x="263918" y="20408"/>
                  </a:lnTo>
                  <a:lnTo>
                    <a:pt x="263918" y="0"/>
                  </a:lnTo>
                  <a:close/>
                </a:path>
                <a:path w="347345" h="332104">
                  <a:moveTo>
                    <a:pt x="269862" y="83502"/>
                  </a:moveTo>
                  <a:lnTo>
                    <a:pt x="268211" y="74828"/>
                  </a:lnTo>
                  <a:lnTo>
                    <a:pt x="263652" y="68072"/>
                  </a:lnTo>
                  <a:lnTo>
                    <a:pt x="256717" y="63690"/>
                  </a:lnTo>
                  <a:lnTo>
                    <a:pt x="247967" y="62128"/>
                  </a:lnTo>
                  <a:lnTo>
                    <a:pt x="145376" y="62128"/>
                  </a:lnTo>
                  <a:lnTo>
                    <a:pt x="137198" y="63754"/>
                  </a:lnTo>
                  <a:lnTo>
                    <a:pt x="130556" y="68199"/>
                  </a:lnTo>
                  <a:lnTo>
                    <a:pt x="126111" y="74841"/>
                  </a:lnTo>
                  <a:lnTo>
                    <a:pt x="124485" y="83032"/>
                  </a:lnTo>
                  <a:lnTo>
                    <a:pt x="126111" y="91122"/>
                  </a:lnTo>
                  <a:lnTo>
                    <a:pt x="130556" y="97586"/>
                  </a:lnTo>
                  <a:lnTo>
                    <a:pt x="137198" y="101854"/>
                  </a:lnTo>
                  <a:lnTo>
                    <a:pt x="145376" y="103403"/>
                  </a:lnTo>
                  <a:lnTo>
                    <a:pt x="198843" y="103403"/>
                  </a:lnTo>
                  <a:lnTo>
                    <a:pt x="197878" y="104381"/>
                  </a:lnTo>
                  <a:lnTo>
                    <a:pt x="197878" y="104863"/>
                  </a:lnTo>
                  <a:lnTo>
                    <a:pt x="197408" y="104863"/>
                  </a:lnTo>
                  <a:lnTo>
                    <a:pt x="138099" y="164617"/>
                  </a:lnTo>
                  <a:lnTo>
                    <a:pt x="135648" y="165582"/>
                  </a:lnTo>
                  <a:lnTo>
                    <a:pt x="83159" y="165582"/>
                  </a:lnTo>
                  <a:lnTo>
                    <a:pt x="83159" y="145173"/>
                  </a:lnTo>
                  <a:lnTo>
                    <a:pt x="62230" y="145173"/>
                  </a:lnTo>
                  <a:lnTo>
                    <a:pt x="62230" y="165582"/>
                  </a:lnTo>
                  <a:lnTo>
                    <a:pt x="15074" y="165582"/>
                  </a:lnTo>
                  <a:lnTo>
                    <a:pt x="9728" y="167513"/>
                  </a:lnTo>
                  <a:lnTo>
                    <a:pt x="5842" y="171881"/>
                  </a:lnTo>
                  <a:lnTo>
                    <a:pt x="3390" y="175298"/>
                  </a:lnTo>
                  <a:lnTo>
                    <a:pt x="1955" y="179171"/>
                  </a:lnTo>
                  <a:lnTo>
                    <a:pt x="0" y="182562"/>
                  </a:lnTo>
                  <a:lnTo>
                    <a:pt x="0" y="314667"/>
                  </a:lnTo>
                  <a:lnTo>
                    <a:pt x="1460" y="319532"/>
                  </a:lnTo>
                  <a:lnTo>
                    <a:pt x="3886" y="324383"/>
                  </a:lnTo>
                  <a:lnTo>
                    <a:pt x="11188" y="329247"/>
                  </a:lnTo>
                  <a:lnTo>
                    <a:pt x="14084" y="330212"/>
                  </a:lnTo>
                  <a:lnTo>
                    <a:pt x="17030" y="331673"/>
                  </a:lnTo>
                  <a:lnTo>
                    <a:pt x="149275" y="331673"/>
                  </a:lnTo>
                  <a:lnTo>
                    <a:pt x="149758" y="331203"/>
                  </a:lnTo>
                  <a:lnTo>
                    <a:pt x="150241" y="331203"/>
                  </a:lnTo>
                  <a:lnTo>
                    <a:pt x="150736" y="330682"/>
                  </a:lnTo>
                  <a:lnTo>
                    <a:pt x="157200" y="327698"/>
                  </a:lnTo>
                  <a:lnTo>
                    <a:pt x="161925" y="323113"/>
                  </a:lnTo>
                  <a:lnTo>
                    <a:pt x="164820" y="316979"/>
                  </a:lnTo>
                  <a:lnTo>
                    <a:pt x="165811" y="309333"/>
                  </a:lnTo>
                  <a:lnTo>
                    <a:pt x="165811" y="269024"/>
                  </a:lnTo>
                  <a:lnTo>
                    <a:pt x="186715" y="269024"/>
                  </a:lnTo>
                  <a:lnTo>
                    <a:pt x="186715" y="248602"/>
                  </a:lnTo>
                  <a:lnTo>
                    <a:pt x="165811" y="248602"/>
                  </a:lnTo>
                  <a:lnTo>
                    <a:pt x="166281" y="195211"/>
                  </a:lnTo>
                  <a:lnTo>
                    <a:pt x="166776" y="193738"/>
                  </a:lnTo>
                  <a:lnTo>
                    <a:pt x="167741" y="193268"/>
                  </a:lnTo>
                  <a:lnTo>
                    <a:pt x="228041" y="133057"/>
                  </a:lnTo>
                  <a:lnTo>
                    <a:pt x="228041" y="187426"/>
                  </a:lnTo>
                  <a:lnTo>
                    <a:pt x="230568" y="196469"/>
                  </a:lnTo>
                  <a:lnTo>
                    <a:pt x="236613" y="203263"/>
                  </a:lnTo>
                  <a:lnTo>
                    <a:pt x="244932" y="206883"/>
                  </a:lnTo>
                  <a:lnTo>
                    <a:pt x="254292" y="206362"/>
                  </a:lnTo>
                  <a:lnTo>
                    <a:pt x="260210" y="203631"/>
                  </a:lnTo>
                  <a:lnTo>
                    <a:pt x="265176" y="199021"/>
                  </a:lnTo>
                  <a:lnTo>
                    <a:pt x="268592" y="192506"/>
                  </a:lnTo>
                  <a:lnTo>
                    <a:pt x="269862" y="184048"/>
                  </a:lnTo>
                  <a:lnTo>
                    <a:pt x="269646" y="158902"/>
                  </a:lnTo>
                  <a:lnTo>
                    <a:pt x="269862" y="83502"/>
                  </a:lnTo>
                  <a:close/>
                </a:path>
                <a:path w="347345" h="332104">
                  <a:moveTo>
                    <a:pt x="347129" y="207352"/>
                  </a:moveTo>
                  <a:lnTo>
                    <a:pt x="326212" y="207352"/>
                  </a:lnTo>
                  <a:lnTo>
                    <a:pt x="326212" y="248640"/>
                  </a:lnTo>
                  <a:lnTo>
                    <a:pt x="284861" y="248640"/>
                  </a:lnTo>
                  <a:lnTo>
                    <a:pt x="284861" y="269557"/>
                  </a:lnTo>
                  <a:lnTo>
                    <a:pt x="317690" y="269341"/>
                  </a:lnTo>
                  <a:lnTo>
                    <a:pt x="328637" y="269062"/>
                  </a:lnTo>
                  <a:lnTo>
                    <a:pt x="332054" y="269062"/>
                  </a:lnTo>
                  <a:lnTo>
                    <a:pt x="335445" y="267131"/>
                  </a:lnTo>
                  <a:lnTo>
                    <a:pt x="338366" y="265176"/>
                  </a:lnTo>
                  <a:lnTo>
                    <a:pt x="343242" y="262255"/>
                  </a:lnTo>
                  <a:lnTo>
                    <a:pt x="347129" y="252539"/>
                  </a:lnTo>
                  <a:lnTo>
                    <a:pt x="347129" y="207352"/>
                  </a:lnTo>
                  <a:close/>
                </a:path>
                <a:path w="347345" h="332104">
                  <a:moveTo>
                    <a:pt x="347129" y="145135"/>
                  </a:moveTo>
                  <a:lnTo>
                    <a:pt x="326224" y="145135"/>
                  </a:lnTo>
                  <a:lnTo>
                    <a:pt x="326224" y="186436"/>
                  </a:lnTo>
                  <a:lnTo>
                    <a:pt x="347129" y="186436"/>
                  </a:lnTo>
                  <a:lnTo>
                    <a:pt x="347129" y="145135"/>
                  </a:lnTo>
                  <a:close/>
                </a:path>
                <a:path w="347345" h="332104">
                  <a:moveTo>
                    <a:pt x="347129" y="83019"/>
                  </a:moveTo>
                  <a:lnTo>
                    <a:pt x="326224" y="83019"/>
                  </a:lnTo>
                  <a:lnTo>
                    <a:pt x="326224" y="124320"/>
                  </a:lnTo>
                  <a:lnTo>
                    <a:pt x="347129" y="124320"/>
                  </a:lnTo>
                  <a:lnTo>
                    <a:pt x="347129" y="83019"/>
                  </a:lnTo>
                  <a:close/>
                </a:path>
                <a:path w="347345" h="332104">
                  <a:moveTo>
                    <a:pt x="347129" y="17018"/>
                  </a:moveTo>
                  <a:lnTo>
                    <a:pt x="344703" y="10706"/>
                  </a:lnTo>
                  <a:lnTo>
                    <a:pt x="341782" y="5346"/>
                  </a:lnTo>
                  <a:lnTo>
                    <a:pt x="335445" y="1955"/>
                  </a:lnTo>
                  <a:lnTo>
                    <a:pt x="333514" y="1460"/>
                  </a:lnTo>
                  <a:lnTo>
                    <a:pt x="332054" y="469"/>
                  </a:lnTo>
                  <a:lnTo>
                    <a:pt x="330098" y="0"/>
                  </a:lnTo>
                  <a:lnTo>
                    <a:pt x="284861" y="0"/>
                  </a:lnTo>
                  <a:lnTo>
                    <a:pt x="284861" y="20891"/>
                  </a:lnTo>
                  <a:lnTo>
                    <a:pt x="326212" y="20891"/>
                  </a:lnTo>
                  <a:lnTo>
                    <a:pt x="326212" y="62191"/>
                  </a:lnTo>
                  <a:lnTo>
                    <a:pt x="347129" y="62191"/>
                  </a:lnTo>
                  <a:lnTo>
                    <a:pt x="347129" y="17018"/>
                  </a:lnTo>
                  <a:close/>
                </a:path>
              </a:pathLst>
            </a:custGeom>
            <a:solidFill>
              <a:srgbClr val="FCFBFA"/>
            </a:solidFill>
          </p:spPr>
          <p:txBody>
            <a:bodyPr wrap="square" lIns="0" tIns="0" rIns="0" bIns="0" rtlCol="0"/>
            <a:lstStyle/>
            <a:p>
              <a:endParaRPr sz="2800"/>
            </a:p>
          </p:txBody>
        </p:sp>
      </p:grpSp>
      <p:sp>
        <p:nvSpPr>
          <p:cNvPr id="10" name="object 5">
            <a:extLst>
              <a:ext uri="{FF2B5EF4-FFF2-40B4-BE49-F238E27FC236}">
                <a16:creationId xmlns:a16="http://schemas.microsoft.com/office/drawing/2014/main" id="{35DB893F-CABB-45A2-BB4B-C467D0ACA208}"/>
              </a:ext>
            </a:extLst>
          </p:cNvPr>
          <p:cNvSpPr txBox="1"/>
          <p:nvPr/>
        </p:nvSpPr>
        <p:spPr>
          <a:xfrm>
            <a:off x="8166165" y="3090552"/>
            <a:ext cx="10547216" cy="8361263"/>
          </a:xfrm>
          <a:prstGeom prst="rect">
            <a:avLst/>
          </a:prstGeom>
        </p:spPr>
        <p:txBody>
          <a:bodyPr vert="horz" wrap="square" lIns="0" tIns="12700" rIns="0" bIns="0" rtlCol="0">
            <a:spAutoFit/>
          </a:bodyPr>
          <a:lstStyle/>
          <a:p>
            <a:pPr marL="201930">
              <a:spcBef>
                <a:spcPts val="100"/>
              </a:spcBef>
            </a:pPr>
            <a:r>
              <a:rPr sz="3200" b="1" spc="5" dirty="0">
                <a:solidFill>
                  <a:srgbClr val="312D2A"/>
                </a:solidFill>
                <a:cs typeface="Trebuchet MS"/>
              </a:rPr>
              <a:t>Features</a:t>
            </a:r>
            <a:endParaRPr sz="3200" dirty="0">
              <a:cs typeface="Trebuchet MS"/>
            </a:endParaRPr>
          </a:p>
          <a:p>
            <a:pPr>
              <a:spcBef>
                <a:spcPts val="5"/>
              </a:spcBef>
            </a:pPr>
            <a:endParaRPr sz="3600" dirty="0">
              <a:cs typeface="Trebuchet MS"/>
            </a:endParaRPr>
          </a:p>
          <a:p>
            <a:pPr marL="355600" indent="-342900">
              <a:spcBef>
                <a:spcPts val="5"/>
              </a:spcBef>
              <a:buFont typeface="Arial MT"/>
              <a:buChar char="•"/>
              <a:tabLst>
                <a:tab pos="354965" algn="l"/>
                <a:tab pos="355600" algn="l"/>
              </a:tabLst>
            </a:pPr>
            <a:r>
              <a:rPr sz="3200" spc="-114" dirty="0">
                <a:solidFill>
                  <a:srgbClr val="312D2A"/>
                </a:solidFill>
                <a:cs typeface="Verdana"/>
              </a:rPr>
              <a:t>Bu</a:t>
            </a:r>
            <a:r>
              <a:rPr sz="3200" spc="-105" dirty="0">
                <a:solidFill>
                  <a:srgbClr val="312D2A"/>
                </a:solidFill>
                <a:cs typeface="Verdana"/>
              </a:rPr>
              <a:t>il</a:t>
            </a:r>
            <a:r>
              <a:rPr sz="3200" spc="-85" dirty="0">
                <a:solidFill>
                  <a:srgbClr val="312D2A"/>
                </a:solidFill>
                <a:cs typeface="Verdana"/>
              </a:rPr>
              <a:t>d</a:t>
            </a:r>
            <a:r>
              <a:rPr sz="3200" spc="-200" dirty="0">
                <a:solidFill>
                  <a:srgbClr val="312D2A"/>
                </a:solidFill>
                <a:cs typeface="Verdana"/>
              </a:rPr>
              <a:t> </a:t>
            </a:r>
            <a:r>
              <a:rPr sz="3200" spc="-125" dirty="0">
                <a:solidFill>
                  <a:srgbClr val="312D2A"/>
                </a:solidFill>
                <a:cs typeface="Verdana"/>
              </a:rPr>
              <a:t>ap</a:t>
            </a:r>
            <a:r>
              <a:rPr sz="3200" spc="-90" dirty="0">
                <a:solidFill>
                  <a:srgbClr val="312D2A"/>
                </a:solidFill>
                <a:cs typeface="Verdana"/>
              </a:rPr>
              <a:t>p</a:t>
            </a:r>
            <a:r>
              <a:rPr sz="3200" spc="-125" dirty="0">
                <a:solidFill>
                  <a:srgbClr val="312D2A"/>
                </a:solidFill>
                <a:cs typeface="Verdana"/>
              </a:rPr>
              <a:t>s</a:t>
            </a:r>
            <a:r>
              <a:rPr sz="3200" spc="-200" dirty="0">
                <a:solidFill>
                  <a:srgbClr val="312D2A"/>
                </a:solidFill>
                <a:cs typeface="Verdana"/>
              </a:rPr>
              <a:t> </a:t>
            </a:r>
            <a:r>
              <a:rPr sz="3200" spc="-60" dirty="0">
                <a:solidFill>
                  <a:srgbClr val="312D2A"/>
                </a:solidFill>
                <a:cs typeface="Verdana"/>
              </a:rPr>
              <a:t>i</a:t>
            </a:r>
            <a:r>
              <a:rPr sz="3200" spc="-125" dirty="0">
                <a:solidFill>
                  <a:srgbClr val="312D2A"/>
                </a:solidFill>
                <a:cs typeface="Verdana"/>
              </a:rPr>
              <a:t>n</a:t>
            </a:r>
            <a:r>
              <a:rPr sz="3200" spc="-204" dirty="0">
                <a:solidFill>
                  <a:srgbClr val="312D2A"/>
                </a:solidFill>
                <a:cs typeface="Verdana"/>
              </a:rPr>
              <a:t> </a:t>
            </a:r>
            <a:r>
              <a:rPr sz="3200" spc="-90" dirty="0">
                <a:solidFill>
                  <a:srgbClr val="312D2A"/>
                </a:solidFill>
                <a:cs typeface="Verdana"/>
              </a:rPr>
              <a:t>d</a:t>
            </a:r>
            <a:r>
              <a:rPr sz="3200" spc="-170" dirty="0">
                <a:solidFill>
                  <a:srgbClr val="312D2A"/>
                </a:solidFill>
                <a:cs typeface="Verdana"/>
              </a:rPr>
              <a:t>a</a:t>
            </a:r>
            <a:r>
              <a:rPr sz="3200" spc="-160" dirty="0">
                <a:solidFill>
                  <a:srgbClr val="312D2A"/>
                </a:solidFill>
                <a:cs typeface="Verdana"/>
              </a:rPr>
              <a:t>y</a:t>
            </a:r>
            <a:r>
              <a:rPr sz="3200" spc="-125" dirty="0">
                <a:solidFill>
                  <a:srgbClr val="312D2A"/>
                </a:solidFill>
                <a:cs typeface="Verdana"/>
              </a:rPr>
              <a:t>s</a:t>
            </a:r>
            <a:r>
              <a:rPr sz="3200" spc="-200" dirty="0">
                <a:solidFill>
                  <a:srgbClr val="312D2A"/>
                </a:solidFill>
                <a:cs typeface="Verdana"/>
              </a:rPr>
              <a:t> </a:t>
            </a:r>
            <a:r>
              <a:rPr sz="3200" spc="75" dirty="0">
                <a:solidFill>
                  <a:srgbClr val="312D2A"/>
                </a:solidFill>
                <a:cs typeface="Verdana"/>
              </a:rPr>
              <a:t>/</a:t>
            </a:r>
            <a:r>
              <a:rPr sz="3200" spc="-204" dirty="0">
                <a:solidFill>
                  <a:srgbClr val="312D2A"/>
                </a:solidFill>
                <a:cs typeface="Verdana"/>
              </a:rPr>
              <a:t> w</a:t>
            </a:r>
            <a:r>
              <a:rPr sz="3200" spc="-130" dirty="0">
                <a:solidFill>
                  <a:srgbClr val="312D2A"/>
                </a:solidFill>
                <a:cs typeface="Verdana"/>
              </a:rPr>
              <a:t>ee</a:t>
            </a:r>
            <a:r>
              <a:rPr sz="3200" spc="-185" dirty="0">
                <a:solidFill>
                  <a:srgbClr val="312D2A"/>
                </a:solidFill>
                <a:cs typeface="Verdana"/>
              </a:rPr>
              <a:t>k</a:t>
            </a:r>
            <a:r>
              <a:rPr sz="3200" spc="-125" dirty="0">
                <a:solidFill>
                  <a:srgbClr val="312D2A"/>
                </a:solidFill>
                <a:cs typeface="Verdana"/>
              </a:rPr>
              <a:t>s</a:t>
            </a:r>
            <a:r>
              <a:rPr sz="3200" spc="-200" dirty="0">
                <a:solidFill>
                  <a:srgbClr val="312D2A"/>
                </a:solidFill>
                <a:cs typeface="Verdana"/>
              </a:rPr>
              <a:t> </a:t>
            </a:r>
            <a:r>
              <a:rPr sz="3200" spc="-95" dirty="0">
                <a:solidFill>
                  <a:srgbClr val="312D2A"/>
                </a:solidFill>
                <a:cs typeface="Verdana"/>
              </a:rPr>
              <a:t>n</a:t>
            </a:r>
            <a:r>
              <a:rPr sz="3200" spc="-75" dirty="0">
                <a:solidFill>
                  <a:srgbClr val="312D2A"/>
                </a:solidFill>
                <a:cs typeface="Verdana"/>
              </a:rPr>
              <a:t>o</a:t>
            </a:r>
            <a:r>
              <a:rPr sz="3200" spc="-170" dirty="0">
                <a:solidFill>
                  <a:srgbClr val="312D2A"/>
                </a:solidFill>
                <a:cs typeface="Verdana"/>
              </a:rPr>
              <a:t>t</a:t>
            </a:r>
            <a:r>
              <a:rPr sz="3200" spc="-204" dirty="0">
                <a:solidFill>
                  <a:srgbClr val="312D2A"/>
                </a:solidFill>
                <a:cs typeface="Verdana"/>
              </a:rPr>
              <a:t> </a:t>
            </a:r>
            <a:r>
              <a:rPr sz="3200" spc="-155" dirty="0">
                <a:solidFill>
                  <a:srgbClr val="312D2A"/>
                </a:solidFill>
                <a:cs typeface="Verdana"/>
              </a:rPr>
              <a:t>m</a:t>
            </a:r>
            <a:r>
              <a:rPr sz="3200" spc="-75" dirty="0">
                <a:solidFill>
                  <a:srgbClr val="312D2A"/>
                </a:solidFill>
                <a:cs typeface="Verdana"/>
              </a:rPr>
              <a:t>o</a:t>
            </a:r>
            <a:r>
              <a:rPr sz="3200" spc="-95" dirty="0">
                <a:solidFill>
                  <a:srgbClr val="312D2A"/>
                </a:solidFill>
                <a:cs typeface="Verdana"/>
              </a:rPr>
              <a:t>n</a:t>
            </a:r>
            <a:r>
              <a:rPr sz="3200" spc="-180" dirty="0">
                <a:solidFill>
                  <a:srgbClr val="312D2A"/>
                </a:solidFill>
                <a:cs typeface="Verdana"/>
              </a:rPr>
              <a:t>t</a:t>
            </a:r>
            <a:r>
              <a:rPr sz="3200" spc="-95" dirty="0">
                <a:solidFill>
                  <a:srgbClr val="312D2A"/>
                </a:solidFill>
                <a:cs typeface="Verdana"/>
              </a:rPr>
              <a:t>h</a:t>
            </a:r>
            <a:r>
              <a:rPr sz="3200" spc="-125" dirty="0">
                <a:solidFill>
                  <a:srgbClr val="312D2A"/>
                </a:solidFill>
                <a:cs typeface="Verdana"/>
              </a:rPr>
              <a:t>s</a:t>
            </a:r>
            <a:r>
              <a:rPr sz="3200" spc="-200" dirty="0">
                <a:solidFill>
                  <a:srgbClr val="312D2A"/>
                </a:solidFill>
                <a:cs typeface="Verdana"/>
              </a:rPr>
              <a:t> </a:t>
            </a:r>
            <a:r>
              <a:rPr sz="3200" spc="75" dirty="0">
                <a:solidFill>
                  <a:srgbClr val="312D2A"/>
                </a:solidFill>
                <a:cs typeface="Verdana"/>
              </a:rPr>
              <a:t>/</a:t>
            </a:r>
            <a:r>
              <a:rPr sz="3200" spc="-204" dirty="0">
                <a:solidFill>
                  <a:srgbClr val="312D2A"/>
                </a:solidFill>
                <a:cs typeface="Verdana"/>
              </a:rPr>
              <a:t> </a:t>
            </a:r>
            <a:r>
              <a:rPr sz="3200" spc="-170" dirty="0">
                <a:solidFill>
                  <a:srgbClr val="312D2A"/>
                </a:solidFill>
                <a:cs typeface="Verdana"/>
              </a:rPr>
              <a:t>y</a:t>
            </a:r>
            <a:r>
              <a:rPr sz="3200" spc="-130" dirty="0">
                <a:solidFill>
                  <a:srgbClr val="312D2A"/>
                </a:solidFill>
                <a:cs typeface="Verdana"/>
              </a:rPr>
              <a:t>e</a:t>
            </a:r>
            <a:r>
              <a:rPr sz="3200" spc="-175" dirty="0">
                <a:solidFill>
                  <a:srgbClr val="312D2A"/>
                </a:solidFill>
                <a:cs typeface="Verdana"/>
              </a:rPr>
              <a:t>a</a:t>
            </a:r>
            <a:r>
              <a:rPr sz="3200" spc="-135" dirty="0">
                <a:solidFill>
                  <a:srgbClr val="312D2A"/>
                </a:solidFill>
                <a:cs typeface="Verdana"/>
              </a:rPr>
              <a:t>r</a:t>
            </a:r>
            <a:r>
              <a:rPr sz="3200" spc="-125" dirty="0">
                <a:solidFill>
                  <a:srgbClr val="312D2A"/>
                </a:solidFill>
                <a:cs typeface="Verdana"/>
              </a:rPr>
              <a:t>s</a:t>
            </a:r>
            <a:endParaRPr sz="3200" dirty="0">
              <a:cs typeface="Verdana"/>
            </a:endParaRPr>
          </a:p>
          <a:p>
            <a:pPr marL="355600" indent="-342900">
              <a:spcBef>
                <a:spcPts val="45"/>
              </a:spcBef>
              <a:buFont typeface="Arial MT"/>
              <a:buChar char="•"/>
              <a:tabLst>
                <a:tab pos="354965" algn="l"/>
                <a:tab pos="355600" algn="l"/>
              </a:tabLst>
            </a:pPr>
            <a:r>
              <a:rPr sz="3200" spc="-105" dirty="0">
                <a:solidFill>
                  <a:srgbClr val="312D2A"/>
                </a:solidFill>
                <a:cs typeface="Verdana"/>
              </a:rPr>
              <a:t>Use</a:t>
            </a:r>
            <a:r>
              <a:rPr sz="3200" spc="-195" dirty="0">
                <a:solidFill>
                  <a:srgbClr val="312D2A"/>
                </a:solidFill>
                <a:cs typeface="Verdana"/>
              </a:rPr>
              <a:t> </a:t>
            </a:r>
            <a:r>
              <a:rPr sz="3200" spc="-114" dirty="0">
                <a:solidFill>
                  <a:srgbClr val="312D2A"/>
                </a:solidFill>
                <a:cs typeface="Verdana"/>
              </a:rPr>
              <a:t>powerful</a:t>
            </a:r>
            <a:r>
              <a:rPr sz="3200" spc="-200" dirty="0">
                <a:solidFill>
                  <a:srgbClr val="312D2A"/>
                </a:solidFill>
                <a:cs typeface="Verdana"/>
              </a:rPr>
              <a:t> </a:t>
            </a:r>
            <a:r>
              <a:rPr sz="3200" spc="-135" dirty="0">
                <a:solidFill>
                  <a:srgbClr val="312D2A"/>
                </a:solidFill>
                <a:cs typeface="Verdana"/>
              </a:rPr>
              <a:t>wizards</a:t>
            </a:r>
            <a:r>
              <a:rPr sz="3200" spc="-195" dirty="0">
                <a:solidFill>
                  <a:srgbClr val="312D2A"/>
                </a:solidFill>
                <a:cs typeface="Verdana"/>
              </a:rPr>
              <a:t> </a:t>
            </a:r>
            <a:r>
              <a:rPr sz="3200" spc="-125" dirty="0">
                <a:solidFill>
                  <a:srgbClr val="312D2A"/>
                </a:solidFill>
                <a:cs typeface="Verdana"/>
              </a:rPr>
              <a:t>to</a:t>
            </a:r>
            <a:r>
              <a:rPr sz="3200" spc="-195" dirty="0">
                <a:solidFill>
                  <a:srgbClr val="312D2A"/>
                </a:solidFill>
                <a:cs typeface="Verdana"/>
              </a:rPr>
              <a:t> </a:t>
            </a:r>
            <a:r>
              <a:rPr sz="3200" spc="-140" dirty="0">
                <a:solidFill>
                  <a:srgbClr val="312D2A"/>
                </a:solidFill>
                <a:cs typeface="Verdana"/>
              </a:rPr>
              <a:t>create</a:t>
            </a:r>
            <a:r>
              <a:rPr sz="3200" spc="-190" dirty="0">
                <a:solidFill>
                  <a:srgbClr val="312D2A"/>
                </a:solidFill>
                <a:cs typeface="Verdana"/>
              </a:rPr>
              <a:t> </a:t>
            </a:r>
            <a:r>
              <a:rPr sz="3200" spc="-114" dirty="0">
                <a:solidFill>
                  <a:srgbClr val="312D2A"/>
                </a:solidFill>
                <a:cs typeface="Verdana"/>
              </a:rPr>
              <a:t>fully</a:t>
            </a:r>
            <a:r>
              <a:rPr sz="3200" spc="-190" dirty="0">
                <a:solidFill>
                  <a:srgbClr val="312D2A"/>
                </a:solidFill>
                <a:cs typeface="Verdana"/>
              </a:rPr>
              <a:t> </a:t>
            </a:r>
            <a:r>
              <a:rPr sz="3200" spc="-125" dirty="0">
                <a:solidFill>
                  <a:srgbClr val="312D2A"/>
                </a:solidFill>
                <a:cs typeface="Verdana"/>
              </a:rPr>
              <a:t>featured</a:t>
            </a:r>
            <a:r>
              <a:rPr sz="3200" spc="-195" dirty="0">
                <a:solidFill>
                  <a:srgbClr val="312D2A"/>
                </a:solidFill>
                <a:cs typeface="Verdana"/>
              </a:rPr>
              <a:t> </a:t>
            </a:r>
            <a:r>
              <a:rPr sz="3200" spc="-114" dirty="0">
                <a:solidFill>
                  <a:srgbClr val="312D2A"/>
                </a:solidFill>
                <a:cs typeface="Verdana"/>
              </a:rPr>
              <a:t>apps</a:t>
            </a:r>
            <a:endParaRPr sz="3200" dirty="0">
              <a:cs typeface="Verdana"/>
            </a:endParaRPr>
          </a:p>
          <a:p>
            <a:pPr marL="355600" indent="-342900">
              <a:buFont typeface="Arial MT"/>
              <a:buChar char="•"/>
              <a:tabLst>
                <a:tab pos="354965" algn="l"/>
                <a:tab pos="355600" algn="l"/>
              </a:tabLst>
            </a:pPr>
            <a:r>
              <a:rPr sz="3200" spc="-130" dirty="0">
                <a:solidFill>
                  <a:srgbClr val="312D2A"/>
                </a:solidFill>
                <a:cs typeface="Verdana"/>
              </a:rPr>
              <a:t>Eas</a:t>
            </a:r>
            <a:r>
              <a:rPr sz="3200" spc="-105" dirty="0">
                <a:solidFill>
                  <a:srgbClr val="312D2A"/>
                </a:solidFill>
                <a:cs typeface="Verdana"/>
              </a:rPr>
              <a:t>il</a:t>
            </a:r>
            <a:r>
              <a:rPr sz="3200" spc="-175" dirty="0">
                <a:solidFill>
                  <a:srgbClr val="312D2A"/>
                </a:solidFill>
                <a:cs typeface="Verdana"/>
              </a:rPr>
              <a:t>y</a:t>
            </a:r>
            <a:r>
              <a:rPr sz="3200" spc="-190" dirty="0">
                <a:solidFill>
                  <a:srgbClr val="312D2A"/>
                </a:solidFill>
                <a:cs typeface="Verdana"/>
              </a:rPr>
              <a:t> </a:t>
            </a:r>
            <a:r>
              <a:rPr sz="3200" spc="-155" dirty="0">
                <a:solidFill>
                  <a:srgbClr val="312D2A"/>
                </a:solidFill>
                <a:cs typeface="Verdana"/>
              </a:rPr>
              <a:t>m</a:t>
            </a:r>
            <a:r>
              <a:rPr sz="3200" spc="-75" dirty="0">
                <a:solidFill>
                  <a:srgbClr val="312D2A"/>
                </a:solidFill>
                <a:cs typeface="Verdana"/>
              </a:rPr>
              <a:t>o</a:t>
            </a:r>
            <a:r>
              <a:rPr sz="3200" spc="-90" dirty="0">
                <a:solidFill>
                  <a:srgbClr val="312D2A"/>
                </a:solidFill>
                <a:cs typeface="Verdana"/>
              </a:rPr>
              <a:t>d</a:t>
            </a:r>
            <a:r>
              <a:rPr sz="3200" spc="-80" dirty="0">
                <a:solidFill>
                  <a:srgbClr val="312D2A"/>
                </a:solidFill>
                <a:cs typeface="Verdana"/>
              </a:rPr>
              <a:t>if</a:t>
            </a:r>
            <a:r>
              <a:rPr sz="3200" spc="-175" dirty="0">
                <a:solidFill>
                  <a:srgbClr val="312D2A"/>
                </a:solidFill>
                <a:cs typeface="Verdana"/>
              </a:rPr>
              <a:t>y</a:t>
            </a:r>
            <a:r>
              <a:rPr sz="3200" spc="-190" dirty="0">
                <a:solidFill>
                  <a:srgbClr val="312D2A"/>
                </a:solidFill>
                <a:cs typeface="Verdana"/>
              </a:rPr>
              <a:t> </a:t>
            </a:r>
            <a:r>
              <a:rPr sz="3200" spc="-180" dirty="0">
                <a:solidFill>
                  <a:srgbClr val="312D2A"/>
                </a:solidFill>
                <a:cs typeface="Verdana"/>
              </a:rPr>
              <a:t>t</a:t>
            </a:r>
            <a:r>
              <a:rPr sz="3200" spc="-75" dirty="0">
                <a:solidFill>
                  <a:srgbClr val="312D2A"/>
                </a:solidFill>
                <a:cs typeface="Verdana"/>
              </a:rPr>
              <a:t>o</a:t>
            </a:r>
            <a:r>
              <a:rPr sz="3200" spc="-195" dirty="0">
                <a:solidFill>
                  <a:srgbClr val="312D2A"/>
                </a:solidFill>
                <a:cs typeface="Verdana"/>
              </a:rPr>
              <a:t> </a:t>
            </a:r>
            <a:r>
              <a:rPr sz="3200" spc="-155" dirty="0">
                <a:solidFill>
                  <a:srgbClr val="312D2A"/>
                </a:solidFill>
                <a:cs typeface="Verdana"/>
              </a:rPr>
              <a:t>m</a:t>
            </a:r>
            <a:r>
              <a:rPr sz="3200" spc="-130" dirty="0">
                <a:solidFill>
                  <a:srgbClr val="312D2A"/>
                </a:solidFill>
                <a:cs typeface="Verdana"/>
              </a:rPr>
              <a:t>ee</a:t>
            </a:r>
            <a:r>
              <a:rPr sz="3200" spc="-170" dirty="0">
                <a:solidFill>
                  <a:srgbClr val="312D2A"/>
                </a:solidFill>
                <a:cs typeface="Verdana"/>
              </a:rPr>
              <a:t>t</a:t>
            </a:r>
            <a:r>
              <a:rPr sz="3200" spc="-204" dirty="0">
                <a:solidFill>
                  <a:srgbClr val="312D2A"/>
                </a:solidFill>
                <a:cs typeface="Verdana"/>
              </a:rPr>
              <a:t> </a:t>
            </a:r>
            <a:r>
              <a:rPr sz="3200" spc="-90" dirty="0">
                <a:solidFill>
                  <a:srgbClr val="312D2A"/>
                </a:solidFill>
                <a:cs typeface="Verdana"/>
              </a:rPr>
              <a:t>ch</a:t>
            </a:r>
            <a:r>
              <a:rPr sz="3200" spc="-160" dirty="0">
                <a:solidFill>
                  <a:srgbClr val="312D2A"/>
                </a:solidFill>
                <a:cs typeface="Verdana"/>
              </a:rPr>
              <a:t>a</a:t>
            </a:r>
            <a:r>
              <a:rPr sz="3200" spc="-90" dirty="0">
                <a:solidFill>
                  <a:srgbClr val="312D2A"/>
                </a:solidFill>
                <a:cs typeface="Verdana"/>
              </a:rPr>
              <a:t>n</a:t>
            </a:r>
            <a:r>
              <a:rPr sz="3200" spc="-130" dirty="0">
                <a:solidFill>
                  <a:srgbClr val="312D2A"/>
                </a:solidFill>
                <a:cs typeface="Verdana"/>
              </a:rPr>
              <a:t>g</a:t>
            </a:r>
            <a:r>
              <a:rPr sz="3200" spc="-95" dirty="0">
                <a:solidFill>
                  <a:srgbClr val="312D2A"/>
                </a:solidFill>
                <a:cs typeface="Verdana"/>
              </a:rPr>
              <a:t>in</a:t>
            </a:r>
            <a:r>
              <a:rPr sz="3200" spc="-120" dirty="0">
                <a:solidFill>
                  <a:srgbClr val="312D2A"/>
                </a:solidFill>
                <a:cs typeface="Verdana"/>
              </a:rPr>
              <a:t>g</a:t>
            </a:r>
            <a:r>
              <a:rPr sz="3200" spc="-204" dirty="0">
                <a:solidFill>
                  <a:srgbClr val="312D2A"/>
                </a:solidFill>
                <a:cs typeface="Verdana"/>
              </a:rPr>
              <a:t> </a:t>
            </a:r>
            <a:r>
              <a:rPr sz="3200" spc="-145" dirty="0">
                <a:solidFill>
                  <a:srgbClr val="312D2A"/>
                </a:solidFill>
                <a:cs typeface="Verdana"/>
              </a:rPr>
              <a:t>r</a:t>
            </a:r>
            <a:r>
              <a:rPr sz="3200" spc="-130" dirty="0">
                <a:solidFill>
                  <a:srgbClr val="312D2A"/>
                </a:solidFill>
                <a:cs typeface="Verdana"/>
              </a:rPr>
              <a:t>e</a:t>
            </a:r>
            <a:r>
              <a:rPr sz="3200" spc="-100" dirty="0">
                <a:solidFill>
                  <a:srgbClr val="312D2A"/>
                </a:solidFill>
                <a:cs typeface="Verdana"/>
              </a:rPr>
              <a:t>qu</a:t>
            </a:r>
            <a:r>
              <a:rPr sz="3200" spc="-120" dirty="0">
                <a:solidFill>
                  <a:srgbClr val="312D2A"/>
                </a:solidFill>
                <a:cs typeface="Verdana"/>
              </a:rPr>
              <a:t>ir</a:t>
            </a:r>
            <a:r>
              <a:rPr sz="3200" spc="-130" dirty="0">
                <a:solidFill>
                  <a:srgbClr val="312D2A"/>
                </a:solidFill>
                <a:cs typeface="Verdana"/>
              </a:rPr>
              <a:t>e</a:t>
            </a:r>
            <a:r>
              <a:rPr sz="3200" spc="-155" dirty="0">
                <a:solidFill>
                  <a:srgbClr val="312D2A"/>
                </a:solidFill>
                <a:cs typeface="Verdana"/>
              </a:rPr>
              <a:t>m</a:t>
            </a:r>
            <a:r>
              <a:rPr sz="3200" spc="-130" dirty="0">
                <a:solidFill>
                  <a:srgbClr val="312D2A"/>
                </a:solidFill>
                <a:cs typeface="Verdana"/>
              </a:rPr>
              <a:t>e</a:t>
            </a:r>
            <a:r>
              <a:rPr sz="3200" spc="-90" dirty="0">
                <a:solidFill>
                  <a:srgbClr val="312D2A"/>
                </a:solidFill>
                <a:cs typeface="Verdana"/>
              </a:rPr>
              <a:t>n</a:t>
            </a:r>
            <a:r>
              <a:rPr sz="3200" spc="-180" dirty="0">
                <a:solidFill>
                  <a:srgbClr val="312D2A"/>
                </a:solidFill>
                <a:cs typeface="Verdana"/>
              </a:rPr>
              <a:t>t</a:t>
            </a:r>
            <a:r>
              <a:rPr sz="3200" spc="-125" dirty="0">
                <a:solidFill>
                  <a:srgbClr val="312D2A"/>
                </a:solidFill>
                <a:cs typeface="Verdana"/>
              </a:rPr>
              <a:t>s</a:t>
            </a:r>
            <a:endParaRPr sz="3200" dirty="0">
              <a:cs typeface="Verdana"/>
            </a:endParaRPr>
          </a:p>
          <a:p>
            <a:pPr marL="355600" indent="-342900">
              <a:spcBef>
                <a:spcPts val="25"/>
              </a:spcBef>
              <a:buFont typeface="Arial MT"/>
              <a:buChar char="•"/>
              <a:tabLst>
                <a:tab pos="354965" algn="l"/>
                <a:tab pos="355600" algn="l"/>
              </a:tabLst>
            </a:pPr>
            <a:r>
              <a:rPr sz="3200" spc="-160" dirty="0">
                <a:solidFill>
                  <a:srgbClr val="312D2A"/>
                </a:solidFill>
                <a:cs typeface="Verdana"/>
              </a:rPr>
              <a:t>Ra</a:t>
            </a:r>
            <a:r>
              <a:rPr sz="3200" spc="-95" dirty="0">
                <a:solidFill>
                  <a:srgbClr val="312D2A"/>
                </a:solidFill>
                <a:cs typeface="Verdana"/>
              </a:rPr>
              <a:t>pi</a:t>
            </a:r>
            <a:r>
              <a:rPr sz="3200" spc="-114" dirty="0">
                <a:solidFill>
                  <a:srgbClr val="312D2A"/>
                </a:solidFill>
                <a:cs typeface="Verdana"/>
              </a:rPr>
              <a:t>dl</a:t>
            </a:r>
            <a:r>
              <a:rPr sz="3200" spc="-145" dirty="0">
                <a:solidFill>
                  <a:srgbClr val="312D2A"/>
                </a:solidFill>
                <a:cs typeface="Verdana"/>
              </a:rPr>
              <a:t>y</a:t>
            </a:r>
            <a:r>
              <a:rPr sz="3200" spc="-190" dirty="0">
                <a:solidFill>
                  <a:srgbClr val="312D2A"/>
                </a:solidFill>
                <a:cs typeface="Verdana"/>
              </a:rPr>
              <a:t> </a:t>
            </a:r>
            <a:r>
              <a:rPr sz="3200" spc="-100" dirty="0">
                <a:solidFill>
                  <a:srgbClr val="312D2A"/>
                </a:solidFill>
                <a:cs typeface="Verdana"/>
              </a:rPr>
              <a:t>i</a:t>
            </a:r>
            <a:r>
              <a:rPr sz="3200" spc="-180" dirty="0">
                <a:solidFill>
                  <a:srgbClr val="312D2A"/>
                </a:solidFill>
                <a:cs typeface="Verdana"/>
              </a:rPr>
              <a:t>t</a:t>
            </a:r>
            <a:r>
              <a:rPr sz="3200" spc="-130" dirty="0">
                <a:solidFill>
                  <a:srgbClr val="312D2A"/>
                </a:solidFill>
                <a:cs typeface="Verdana"/>
              </a:rPr>
              <a:t>e</a:t>
            </a:r>
            <a:r>
              <a:rPr sz="3200" spc="-150" dirty="0">
                <a:solidFill>
                  <a:srgbClr val="312D2A"/>
                </a:solidFill>
                <a:cs typeface="Verdana"/>
              </a:rPr>
              <a:t>r</a:t>
            </a:r>
            <a:r>
              <a:rPr sz="3200" spc="-160" dirty="0">
                <a:solidFill>
                  <a:srgbClr val="312D2A"/>
                </a:solidFill>
                <a:cs typeface="Verdana"/>
              </a:rPr>
              <a:t>a</a:t>
            </a:r>
            <a:r>
              <a:rPr sz="3200" spc="-180" dirty="0">
                <a:solidFill>
                  <a:srgbClr val="312D2A"/>
                </a:solidFill>
                <a:cs typeface="Verdana"/>
              </a:rPr>
              <a:t>t</a:t>
            </a:r>
            <a:r>
              <a:rPr sz="3200" spc="-130" dirty="0">
                <a:solidFill>
                  <a:srgbClr val="312D2A"/>
                </a:solidFill>
                <a:cs typeface="Verdana"/>
              </a:rPr>
              <a:t>e</a:t>
            </a:r>
            <a:r>
              <a:rPr sz="3200" spc="-195" dirty="0">
                <a:solidFill>
                  <a:srgbClr val="312D2A"/>
                </a:solidFill>
                <a:cs typeface="Verdana"/>
              </a:rPr>
              <a:t> </a:t>
            </a:r>
            <a:r>
              <a:rPr sz="3200" spc="-180" dirty="0">
                <a:solidFill>
                  <a:srgbClr val="312D2A"/>
                </a:solidFill>
                <a:cs typeface="Verdana"/>
              </a:rPr>
              <a:t>t</a:t>
            </a:r>
            <a:r>
              <a:rPr sz="3200" spc="-75" dirty="0">
                <a:solidFill>
                  <a:srgbClr val="312D2A"/>
                </a:solidFill>
                <a:cs typeface="Verdana"/>
              </a:rPr>
              <a:t>o</a:t>
            </a:r>
            <a:r>
              <a:rPr sz="3200" spc="-195" dirty="0">
                <a:solidFill>
                  <a:srgbClr val="312D2A"/>
                </a:solidFill>
                <a:cs typeface="Verdana"/>
              </a:rPr>
              <a:t> </a:t>
            </a:r>
            <a:r>
              <a:rPr sz="3200" spc="-140" dirty="0">
                <a:solidFill>
                  <a:srgbClr val="312D2A"/>
                </a:solidFill>
                <a:cs typeface="Verdana"/>
              </a:rPr>
              <a:t>p</a:t>
            </a:r>
            <a:r>
              <a:rPr sz="3200" spc="-100" dirty="0">
                <a:solidFill>
                  <a:srgbClr val="312D2A"/>
                </a:solidFill>
                <a:cs typeface="Verdana"/>
              </a:rPr>
              <a:t>r</a:t>
            </a:r>
            <a:r>
              <a:rPr sz="3200" spc="-75" dirty="0">
                <a:solidFill>
                  <a:srgbClr val="312D2A"/>
                </a:solidFill>
                <a:cs typeface="Verdana"/>
              </a:rPr>
              <a:t>o</a:t>
            </a:r>
            <a:r>
              <a:rPr sz="3200" spc="-95" dirty="0">
                <a:solidFill>
                  <a:srgbClr val="312D2A"/>
                </a:solidFill>
                <a:cs typeface="Verdana"/>
              </a:rPr>
              <a:t>duc</a:t>
            </a:r>
            <a:r>
              <a:rPr sz="3200" spc="-180" dirty="0">
                <a:solidFill>
                  <a:srgbClr val="312D2A"/>
                </a:solidFill>
                <a:cs typeface="Verdana"/>
              </a:rPr>
              <a:t>t</a:t>
            </a:r>
            <a:r>
              <a:rPr sz="3200" spc="-100" dirty="0">
                <a:solidFill>
                  <a:srgbClr val="312D2A"/>
                </a:solidFill>
                <a:cs typeface="Verdana"/>
              </a:rPr>
              <a:t>i</a:t>
            </a:r>
            <a:r>
              <a:rPr sz="3200" spc="-75" dirty="0">
                <a:solidFill>
                  <a:srgbClr val="312D2A"/>
                </a:solidFill>
                <a:cs typeface="Verdana"/>
              </a:rPr>
              <a:t>o</a:t>
            </a:r>
            <a:r>
              <a:rPr sz="3200" spc="-85" dirty="0">
                <a:solidFill>
                  <a:srgbClr val="312D2A"/>
                </a:solidFill>
                <a:cs typeface="Verdana"/>
              </a:rPr>
              <a:t>n-</a:t>
            </a:r>
            <a:r>
              <a:rPr sz="3200" spc="-114" dirty="0">
                <a:solidFill>
                  <a:srgbClr val="312D2A"/>
                </a:solidFill>
                <a:cs typeface="Verdana"/>
              </a:rPr>
              <a:t>r</a:t>
            </a:r>
            <a:r>
              <a:rPr sz="3200" spc="-155" dirty="0">
                <a:solidFill>
                  <a:srgbClr val="312D2A"/>
                </a:solidFill>
                <a:cs typeface="Verdana"/>
              </a:rPr>
              <a:t>e</a:t>
            </a:r>
            <a:r>
              <a:rPr sz="3200" spc="-160" dirty="0">
                <a:solidFill>
                  <a:srgbClr val="312D2A"/>
                </a:solidFill>
                <a:cs typeface="Verdana"/>
              </a:rPr>
              <a:t>a</a:t>
            </a:r>
            <a:r>
              <a:rPr sz="3200" spc="-90" dirty="0">
                <a:solidFill>
                  <a:srgbClr val="312D2A"/>
                </a:solidFill>
                <a:cs typeface="Verdana"/>
              </a:rPr>
              <a:t>d</a:t>
            </a:r>
            <a:r>
              <a:rPr sz="3200" spc="-175" dirty="0">
                <a:solidFill>
                  <a:srgbClr val="312D2A"/>
                </a:solidFill>
                <a:cs typeface="Verdana"/>
              </a:rPr>
              <a:t>y</a:t>
            </a:r>
            <a:r>
              <a:rPr sz="3200" spc="-190" dirty="0">
                <a:solidFill>
                  <a:srgbClr val="312D2A"/>
                </a:solidFill>
                <a:cs typeface="Verdana"/>
              </a:rPr>
              <a:t> </a:t>
            </a:r>
            <a:r>
              <a:rPr sz="3200" spc="-160" dirty="0">
                <a:solidFill>
                  <a:srgbClr val="312D2A"/>
                </a:solidFill>
                <a:cs typeface="Verdana"/>
              </a:rPr>
              <a:t>a</a:t>
            </a:r>
            <a:r>
              <a:rPr sz="3200" spc="-90" dirty="0">
                <a:solidFill>
                  <a:srgbClr val="312D2A"/>
                </a:solidFill>
                <a:cs typeface="Verdana"/>
              </a:rPr>
              <a:t>p</a:t>
            </a:r>
            <a:r>
              <a:rPr sz="3200" spc="-85" dirty="0">
                <a:solidFill>
                  <a:srgbClr val="312D2A"/>
                </a:solidFill>
                <a:cs typeface="Verdana"/>
              </a:rPr>
              <a:t>p</a:t>
            </a:r>
            <a:endParaRPr sz="3200" dirty="0">
              <a:cs typeface="Verdana"/>
            </a:endParaRPr>
          </a:p>
          <a:p>
            <a:pPr marL="355600" marR="5080" indent="-342900">
              <a:spcBef>
                <a:spcPts val="175"/>
              </a:spcBef>
              <a:buFont typeface="Arial MT"/>
              <a:buChar char="•"/>
              <a:tabLst>
                <a:tab pos="354965" algn="l"/>
                <a:tab pos="355600" algn="l"/>
              </a:tabLst>
            </a:pPr>
            <a:r>
              <a:rPr sz="3200" spc="-40" dirty="0">
                <a:solidFill>
                  <a:srgbClr val="312D2A"/>
                </a:solidFill>
                <a:cs typeface="Verdana"/>
              </a:rPr>
              <a:t>Lo</a:t>
            </a:r>
            <a:r>
              <a:rPr sz="3200" spc="-204" dirty="0">
                <a:solidFill>
                  <a:srgbClr val="312D2A"/>
                </a:solidFill>
                <a:cs typeface="Verdana"/>
              </a:rPr>
              <a:t>w</a:t>
            </a:r>
            <a:r>
              <a:rPr sz="3200" spc="-85" dirty="0">
                <a:solidFill>
                  <a:srgbClr val="312D2A"/>
                </a:solidFill>
                <a:cs typeface="Verdana"/>
              </a:rPr>
              <a:t>-</a:t>
            </a:r>
            <a:r>
              <a:rPr sz="3200" spc="-80" dirty="0">
                <a:solidFill>
                  <a:srgbClr val="312D2A"/>
                </a:solidFill>
                <a:cs typeface="Verdana"/>
              </a:rPr>
              <a:t>c</a:t>
            </a:r>
            <a:r>
              <a:rPr sz="3200" spc="-85" dirty="0">
                <a:solidFill>
                  <a:srgbClr val="312D2A"/>
                </a:solidFill>
                <a:cs typeface="Verdana"/>
              </a:rPr>
              <a:t>o</a:t>
            </a:r>
            <a:r>
              <a:rPr sz="3200" spc="-90" dirty="0">
                <a:solidFill>
                  <a:srgbClr val="312D2A"/>
                </a:solidFill>
                <a:cs typeface="Verdana"/>
              </a:rPr>
              <a:t>d</a:t>
            </a:r>
            <a:r>
              <a:rPr sz="3200" spc="-130" dirty="0">
                <a:solidFill>
                  <a:srgbClr val="312D2A"/>
                </a:solidFill>
                <a:cs typeface="Verdana"/>
              </a:rPr>
              <a:t>e</a:t>
            </a:r>
            <a:r>
              <a:rPr sz="3200" spc="-195" dirty="0">
                <a:solidFill>
                  <a:srgbClr val="312D2A"/>
                </a:solidFill>
                <a:cs typeface="Verdana"/>
              </a:rPr>
              <a:t> </a:t>
            </a:r>
            <a:r>
              <a:rPr sz="3200" spc="-114" dirty="0">
                <a:solidFill>
                  <a:srgbClr val="312D2A"/>
                </a:solidFill>
                <a:cs typeface="Verdana"/>
              </a:rPr>
              <a:t>cap</a:t>
            </a:r>
            <a:r>
              <a:rPr sz="3200" spc="-135" dirty="0">
                <a:solidFill>
                  <a:srgbClr val="312D2A"/>
                </a:solidFill>
                <a:cs typeface="Verdana"/>
              </a:rPr>
              <a:t>ab</a:t>
            </a:r>
            <a:r>
              <a:rPr sz="3200" spc="-105" dirty="0">
                <a:solidFill>
                  <a:srgbClr val="312D2A"/>
                </a:solidFill>
                <a:cs typeface="Verdana"/>
              </a:rPr>
              <a:t>il</a:t>
            </a:r>
            <a:r>
              <a:rPr sz="3200" spc="-114" dirty="0">
                <a:solidFill>
                  <a:srgbClr val="312D2A"/>
                </a:solidFill>
                <a:cs typeface="Verdana"/>
              </a:rPr>
              <a:t>i</a:t>
            </a:r>
            <a:r>
              <a:rPr sz="3200" spc="-165" dirty="0">
                <a:solidFill>
                  <a:srgbClr val="312D2A"/>
                </a:solidFill>
                <a:cs typeface="Verdana"/>
              </a:rPr>
              <a:t>t</a:t>
            </a:r>
            <a:r>
              <a:rPr sz="3200" spc="-75" dirty="0">
                <a:solidFill>
                  <a:srgbClr val="312D2A"/>
                </a:solidFill>
                <a:cs typeface="Verdana"/>
              </a:rPr>
              <a:t>i</a:t>
            </a:r>
            <a:r>
              <a:rPr sz="3200" spc="-150" dirty="0">
                <a:solidFill>
                  <a:srgbClr val="312D2A"/>
                </a:solidFill>
                <a:cs typeface="Verdana"/>
              </a:rPr>
              <a:t>e</a:t>
            </a:r>
            <a:r>
              <a:rPr sz="3200" spc="-125" dirty="0">
                <a:solidFill>
                  <a:srgbClr val="312D2A"/>
                </a:solidFill>
                <a:cs typeface="Verdana"/>
              </a:rPr>
              <a:t>s</a:t>
            </a:r>
            <a:r>
              <a:rPr sz="3200" spc="-200" dirty="0">
                <a:solidFill>
                  <a:srgbClr val="312D2A"/>
                </a:solidFill>
                <a:cs typeface="Verdana"/>
              </a:rPr>
              <a:t> </a:t>
            </a:r>
            <a:r>
              <a:rPr sz="3200" spc="-135" dirty="0">
                <a:solidFill>
                  <a:srgbClr val="312D2A"/>
                </a:solidFill>
                <a:cs typeface="Verdana"/>
              </a:rPr>
              <a:t>al</a:t>
            </a:r>
            <a:r>
              <a:rPr sz="3200" spc="-114" dirty="0">
                <a:solidFill>
                  <a:srgbClr val="312D2A"/>
                </a:solidFill>
                <a:cs typeface="Verdana"/>
              </a:rPr>
              <a:t>l</a:t>
            </a:r>
            <a:r>
              <a:rPr sz="3200" spc="-75" dirty="0">
                <a:solidFill>
                  <a:srgbClr val="312D2A"/>
                </a:solidFill>
                <a:cs typeface="Verdana"/>
              </a:rPr>
              <a:t>o</a:t>
            </a:r>
            <a:r>
              <a:rPr sz="3200" spc="-204" dirty="0">
                <a:solidFill>
                  <a:srgbClr val="312D2A"/>
                </a:solidFill>
                <a:cs typeface="Verdana"/>
              </a:rPr>
              <a:t>w</a:t>
            </a:r>
            <a:r>
              <a:rPr sz="3200" spc="-195" dirty="0">
                <a:solidFill>
                  <a:srgbClr val="312D2A"/>
                </a:solidFill>
                <a:cs typeface="Verdana"/>
              </a:rPr>
              <a:t> </a:t>
            </a:r>
            <a:r>
              <a:rPr sz="3200" spc="-90" dirty="0">
                <a:solidFill>
                  <a:srgbClr val="312D2A"/>
                </a:solidFill>
                <a:cs typeface="Verdana"/>
              </a:rPr>
              <a:t>n</a:t>
            </a:r>
            <a:r>
              <a:rPr sz="3200" spc="-75" dirty="0">
                <a:solidFill>
                  <a:srgbClr val="312D2A"/>
                </a:solidFill>
                <a:cs typeface="Verdana"/>
              </a:rPr>
              <a:t>o</a:t>
            </a:r>
            <a:r>
              <a:rPr sz="3200" spc="-90" dirty="0">
                <a:solidFill>
                  <a:srgbClr val="312D2A"/>
                </a:solidFill>
                <a:cs typeface="Verdana"/>
              </a:rPr>
              <a:t>n</a:t>
            </a:r>
            <a:r>
              <a:rPr sz="3200" spc="-85" dirty="0">
                <a:solidFill>
                  <a:srgbClr val="312D2A"/>
                </a:solidFill>
                <a:cs typeface="Verdana"/>
              </a:rPr>
              <a:t>-</a:t>
            </a:r>
            <a:r>
              <a:rPr sz="3200" spc="-175" dirty="0">
                <a:solidFill>
                  <a:srgbClr val="312D2A"/>
                </a:solidFill>
                <a:cs typeface="Verdana"/>
              </a:rPr>
              <a:t>IT</a:t>
            </a:r>
            <a:r>
              <a:rPr sz="3200" spc="-195" dirty="0">
                <a:solidFill>
                  <a:srgbClr val="312D2A"/>
                </a:solidFill>
                <a:cs typeface="Verdana"/>
              </a:rPr>
              <a:t> </a:t>
            </a:r>
            <a:r>
              <a:rPr sz="3200" spc="-90" dirty="0">
                <a:solidFill>
                  <a:srgbClr val="312D2A"/>
                </a:solidFill>
                <a:cs typeface="Verdana"/>
              </a:rPr>
              <a:t>p</a:t>
            </a:r>
            <a:r>
              <a:rPr sz="3200" spc="-150" dirty="0">
                <a:solidFill>
                  <a:srgbClr val="312D2A"/>
                </a:solidFill>
                <a:cs typeface="Verdana"/>
              </a:rPr>
              <a:t>r</a:t>
            </a:r>
            <a:r>
              <a:rPr sz="3200" spc="-75" dirty="0">
                <a:solidFill>
                  <a:srgbClr val="312D2A"/>
                </a:solidFill>
                <a:cs typeface="Verdana"/>
              </a:rPr>
              <a:t>o</a:t>
            </a:r>
            <a:r>
              <a:rPr sz="3200" spc="-65" dirty="0">
                <a:solidFill>
                  <a:srgbClr val="312D2A"/>
                </a:solidFill>
                <a:cs typeface="Verdana"/>
              </a:rPr>
              <a:t>f</a:t>
            </a:r>
            <a:r>
              <a:rPr sz="3200" spc="-135" dirty="0">
                <a:solidFill>
                  <a:srgbClr val="312D2A"/>
                </a:solidFill>
                <a:cs typeface="Verdana"/>
              </a:rPr>
              <a:t>e</a:t>
            </a:r>
            <a:r>
              <a:rPr sz="3200" spc="-125" dirty="0">
                <a:solidFill>
                  <a:srgbClr val="312D2A"/>
                </a:solidFill>
                <a:cs typeface="Verdana"/>
              </a:rPr>
              <a:t>s</a:t>
            </a:r>
            <a:r>
              <a:rPr sz="3200" spc="-130" dirty="0">
                <a:solidFill>
                  <a:srgbClr val="312D2A"/>
                </a:solidFill>
                <a:cs typeface="Verdana"/>
              </a:rPr>
              <a:t>s</a:t>
            </a:r>
            <a:r>
              <a:rPr sz="3200" spc="-100" dirty="0">
                <a:solidFill>
                  <a:srgbClr val="312D2A"/>
                </a:solidFill>
                <a:cs typeface="Verdana"/>
              </a:rPr>
              <a:t>i</a:t>
            </a:r>
            <a:r>
              <a:rPr sz="3200" spc="-75" dirty="0">
                <a:solidFill>
                  <a:srgbClr val="312D2A"/>
                </a:solidFill>
                <a:cs typeface="Verdana"/>
              </a:rPr>
              <a:t>o</a:t>
            </a:r>
            <a:r>
              <a:rPr sz="3200" spc="-95" dirty="0">
                <a:solidFill>
                  <a:srgbClr val="312D2A"/>
                </a:solidFill>
                <a:cs typeface="Verdana"/>
              </a:rPr>
              <a:t>n</a:t>
            </a:r>
            <a:r>
              <a:rPr sz="3200" spc="-160" dirty="0">
                <a:solidFill>
                  <a:srgbClr val="312D2A"/>
                </a:solidFill>
                <a:cs typeface="Verdana"/>
              </a:rPr>
              <a:t>a</a:t>
            </a:r>
            <a:r>
              <a:rPr sz="3200" spc="-114" dirty="0">
                <a:solidFill>
                  <a:srgbClr val="312D2A"/>
                </a:solidFill>
                <a:cs typeface="Verdana"/>
              </a:rPr>
              <a:t>l</a:t>
            </a:r>
            <a:r>
              <a:rPr sz="3200" spc="-125" dirty="0">
                <a:solidFill>
                  <a:srgbClr val="312D2A"/>
                </a:solidFill>
                <a:cs typeface="Verdana"/>
              </a:rPr>
              <a:t>s</a:t>
            </a:r>
            <a:r>
              <a:rPr sz="3200" spc="-200" dirty="0">
                <a:solidFill>
                  <a:srgbClr val="312D2A"/>
                </a:solidFill>
                <a:cs typeface="Verdana"/>
              </a:rPr>
              <a:t> </a:t>
            </a:r>
            <a:r>
              <a:rPr sz="3200" spc="-180" dirty="0">
                <a:solidFill>
                  <a:srgbClr val="312D2A"/>
                </a:solidFill>
                <a:cs typeface="Verdana"/>
              </a:rPr>
              <a:t>t</a:t>
            </a:r>
            <a:r>
              <a:rPr sz="3200" spc="-75" dirty="0">
                <a:solidFill>
                  <a:srgbClr val="312D2A"/>
                </a:solidFill>
                <a:cs typeface="Verdana"/>
              </a:rPr>
              <a:t>o</a:t>
            </a:r>
            <a:r>
              <a:rPr sz="3200" spc="-195" dirty="0">
                <a:solidFill>
                  <a:srgbClr val="312D2A"/>
                </a:solidFill>
                <a:cs typeface="Verdana"/>
              </a:rPr>
              <a:t> </a:t>
            </a:r>
            <a:r>
              <a:rPr sz="3200" spc="-160" dirty="0">
                <a:solidFill>
                  <a:srgbClr val="312D2A"/>
                </a:solidFill>
                <a:cs typeface="Verdana"/>
              </a:rPr>
              <a:t>a</a:t>
            </a:r>
            <a:r>
              <a:rPr sz="3200" spc="-114" dirty="0">
                <a:solidFill>
                  <a:srgbClr val="312D2A"/>
                </a:solidFill>
                <a:cs typeface="Verdana"/>
              </a:rPr>
              <a:t>l</a:t>
            </a:r>
            <a:r>
              <a:rPr sz="3200" spc="-130" dirty="0">
                <a:solidFill>
                  <a:srgbClr val="312D2A"/>
                </a:solidFill>
                <a:cs typeface="Verdana"/>
              </a:rPr>
              <a:t>s</a:t>
            </a:r>
            <a:r>
              <a:rPr sz="3200" spc="-55" dirty="0">
                <a:solidFill>
                  <a:srgbClr val="312D2A"/>
                </a:solidFill>
                <a:cs typeface="Verdana"/>
              </a:rPr>
              <a:t>o  </a:t>
            </a:r>
            <a:r>
              <a:rPr sz="3200" spc="-105" dirty="0">
                <a:solidFill>
                  <a:srgbClr val="312D2A"/>
                </a:solidFill>
                <a:cs typeface="Verdana"/>
              </a:rPr>
              <a:t>b</a:t>
            </a:r>
            <a:r>
              <a:rPr sz="3200" spc="-114" dirty="0">
                <a:solidFill>
                  <a:srgbClr val="312D2A"/>
                </a:solidFill>
                <a:cs typeface="Verdana"/>
              </a:rPr>
              <a:t>u</a:t>
            </a:r>
            <a:r>
              <a:rPr sz="3200" spc="-100" dirty="0">
                <a:solidFill>
                  <a:srgbClr val="312D2A"/>
                </a:solidFill>
                <a:cs typeface="Verdana"/>
              </a:rPr>
              <a:t>i</a:t>
            </a:r>
            <a:r>
              <a:rPr sz="3200" spc="-114" dirty="0">
                <a:solidFill>
                  <a:srgbClr val="312D2A"/>
                </a:solidFill>
                <a:cs typeface="Verdana"/>
              </a:rPr>
              <a:t>l</a:t>
            </a:r>
            <a:r>
              <a:rPr sz="3200" spc="-85" dirty="0">
                <a:solidFill>
                  <a:srgbClr val="312D2A"/>
                </a:solidFill>
                <a:cs typeface="Verdana"/>
              </a:rPr>
              <a:t>d</a:t>
            </a:r>
            <a:r>
              <a:rPr sz="3200" spc="-200" dirty="0">
                <a:solidFill>
                  <a:srgbClr val="312D2A"/>
                </a:solidFill>
                <a:cs typeface="Verdana"/>
              </a:rPr>
              <a:t> </a:t>
            </a:r>
            <a:r>
              <a:rPr sz="3200" spc="-75" dirty="0">
                <a:solidFill>
                  <a:srgbClr val="312D2A"/>
                </a:solidFill>
                <a:cs typeface="Verdana"/>
              </a:rPr>
              <a:t>o</a:t>
            </a:r>
            <a:r>
              <a:rPr sz="3200" spc="-140" dirty="0">
                <a:solidFill>
                  <a:srgbClr val="312D2A"/>
                </a:solidFill>
                <a:cs typeface="Verdana"/>
              </a:rPr>
              <a:t>r</a:t>
            </a:r>
            <a:r>
              <a:rPr sz="3200" spc="-200" dirty="0">
                <a:solidFill>
                  <a:srgbClr val="312D2A"/>
                </a:solidFill>
                <a:cs typeface="Verdana"/>
              </a:rPr>
              <a:t> </a:t>
            </a:r>
            <a:r>
              <a:rPr sz="3200" spc="-90" dirty="0">
                <a:solidFill>
                  <a:srgbClr val="312D2A"/>
                </a:solidFill>
                <a:cs typeface="Verdana"/>
              </a:rPr>
              <a:t>h</a:t>
            </a:r>
            <a:r>
              <a:rPr sz="3200" spc="-130" dirty="0">
                <a:solidFill>
                  <a:srgbClr val="312D2A"/>
                </a:solidFill>
                <a:cs typeface="Verdana"/>
              </a:rPr>
              <a:t>e</a:t>
            </a:r>
            <a:r>
              <a:rPr sz="3200" spc="-114" dirty="0">
                <a:solidFill>
                  <a:srgbClr val="312D2A"/>
                </a:solidFill>
                <a:cs typeface="Verdana"/>
              </a:rPr>
              <a:t>l</a:t>
            </a:r>
            <a:r>
              <a:rPr sz="3200" spc="-85" dirty="0">
                <a:solidFill>
                  <a:srgbClr val="312D2A"/>
                </a:solidFill>
                <a:cs typeface="Verdana"/>
              </a:rPr>
              <a:t>p</a:t>
            </a:r>
            <a:r>
              <a:rPr sz="3200" spc="-200" dirty="0">
                <a:solidFill>
                  <a:srgbClr val="312D2A"/>
                </a:solidFill>
                <a:cs typeface="Verdana"/>
              </a:rPr>
              <a:t> </a:t>
            </a:r>
            <a:r>
              <a:rPr sz="3200" spc="-105" dirty="0">
                <a:solidFill>
                  <a:srgbClr val="312D2A"/>
                </a:solidFill>
                <a:cs typeface="Verdana"/>
              </a:rPr>
              <a:t>b</a:t>
            </a:r>
            <a:r>
              <a:rPr sz="3200" spc="-114" dirty="0">
                <a:solidFill>
                  <a:srgbClr val="312D2A"/>
                </a:solidFill>
                <a:cs typeface="Verdana"/>
              </a:rPr>
              <a:t>u</a:t>
            </a:r>
            <a:r>
              <a:rPr sz="3200" spc="-100" dirty="0">
                <a:solidFill>
                  <a:srgbClr val="312D2A"/>
                </a:solidFill>
                <a:cs typeface="Verdana"/>
              </a:rPr>
              <a:t>i</a:t>
            </a:r>
            <a:r>
              <a:rPr sz="3200" spc="-114" dirty="0">
                <a:solidFill>
                  <a:srgbClr val="312D2A"/>
                </a:solidFill>
                <a:cs typeface="Verdana"/>
              </a:rPr>
              <a:t>l</a:t>
            </a:r>
            <a:r>
              <a:rPr sz="3200" spc="-85" dirty="0">
                <a:solidFill>
                  <a:srgbClr val="312D2A"/>
                </a:solidFill>
                <a:cs typeface="Verdana"/>
              </a:rPr>
              <a:t>d</a:t>
            </a:r>
            <a:r>
              <a:rPr sz="3200" spc="-200" dirty="0">
                <a:solidFill>
                  <a:srgbClr val="312D2A"/>
                </a:solidFill>
                <a:cs typeface="Verdana"/>
              </a:rPr>
              <a:t> </a:t>
            </a:r>
            <a:r>
              <a:rPr sz="3200" spc="-160" dirty="0">
                <a:solidFill>
                  <a:srgbClr val="312D2A"/>
                </a:solidFill>
                <a:cs typeface="Verdana"/>
              </a:rPr>
              <a:t>a</a:t>
            </a:r>
            <a:r>
              <a:rPr sz="3200" spc="-90" dirty="0">
                <a:solidFill>
                  <a:srgbClr val="312D2A"/>
                </a:solidFill>
                <a:cs typeface="Verdana"/>
              </a:rPr>
              <a:t>pp</a:t>
            </a:r>
            <a:r>
              <a:rPr sz="3200" spc="-125" dirty="0">
                <a:solidFill>
                  <a:srgbClr val="312D2A"/>
                </a:solidFill>
                <a:cs typeface="Verdana"/>
              </a:rPr>
              <a:t>s</a:t>
            </a:r>
            <a:endParaRPr lang="en-US" sz="3200" spc="-125" dirty="0">
              <a:solidFill>
                <a:srgbClr val="312D2A"/>
              </a:solidFill>
              <a:cs typeface="Verdana"/>
            </a:endParaRPr>
          </a:p>
          <a:p>
            <a:pPr marL="355600" marR="5080" indent="-342900">
              <a:spcBef>
                <a:spcPts val="175"/>
              </a:spcBef>
              <a:buFont typeface="Arial MT"/>
              <a:buChar char="•"/>
              <a:tabLst>
                <a:tab pos="354965" algn="l"/>
                <a:tab pos="355600" algn="l"/>
              </a:tabLst>
            </a:pPr>
            <a:endParaRPr lang="en-IN" sz="3200" spc="-125" dirty="0">
              <a:solidFill>
                <a:srgbClr val="312D2A"/>
              </a:solidFill>
              <a:cs typeface="Verdana"/>
            </a:endParaRPr>
          </a:p>
          <a:p>
            <a:pPr marL="355600" marR="5080" indent="-342900">
              <a:spcBef>
                <a:spcPts val="175"/>
              </a:spcBef>
              <a:buFont typeface="Arial MT"/>
              <a:buChar char="•"/>
              <a:tabLst>
                <a:tab pos="354965" algn="l"/>
                <a:tab pos="355600" algn="l"/>
              </a:tabLst>
            </a:pPr>
            <a:endParaRPr sz="3200" dirty="0">
              <a:cs typeface="Verdana"/>
            </a:endParaRPr>
          </a:p>
          <a:p>
            <a:pPr marL="213995">
              <a:spcBef>
                <a:spcPts val="1980"/>
              </a:spcBef>
            </a:pPr>
            <a:r>
              <a:rPr sz="3200" b="1" spc="45" dirty="0">
                <a:solidFill>
                  <a:srgbClr val="312D2A"/>
                </a:solidFill>
                <a:cs typeface="Trebuchet MS"/>
              </a:rPr>
              <a:t>Solutions</a:t>
            </a:r>
            <a:endParaRPr sz="3200" dirty="0">
              <a:cs typeface="Trebuchet MS"/>
            </a:endParaRPr>
          </a:p>
          <a:p>
            <a:pPr>
              <a:spcBef>
                <a:spcPts val="35"/>
              </a:spcBef>
            </a:pPr>
            <a:endParaRPr sz="3600" dirty="0">
              <a:cs typeface="Trebuchet MS"/>
            </a:endParaRPr>
          </a:p>
          <a:p>
            <a:pPr marL="355600" indent="-342900">
              <a:buFont typeface="Arial MT"/>
              <a:buChar char="•"/>
              <a:tabLst>
                <a:tab pos="354965" algn="l"/>
                <a:tab pos="355600" algn="l"/>
              </a:tabLst>
            </a:pPr>
            <a:r>
              <a:rPr sz="3200" spc="-114" dirty="0">
                <a:solidFill>
                  <a:srgbClr val="312D2A"/>
                </a:solidFill>
                <a:cs typeface="Verdana"/>
              </a:rPr>
              <a:t>Opportunistic</a:t>
            </a:r>
            <a:endParaRPr sz="3200" dirty="0">
              <a:cs typeface="Verdana"/>
            </a:endParaRPr>
          </a:p>
          <a:p>
            <a:pPr marL="355600" indent="-342900">
              <a:spcBef>
                <a:spcPts val="50"/>
              </a:spcBef>
              <a:buFont typeface="Arial MT"/>
              <a:buChar char="•"/>
              <a:tabLst>
                <a:tab pos="354965" algn="l"/>
                <a:tab pos="355600" algn="l"/>
              </a:tabLst>
            </a:pPr>
            <a:r>
              <a:rPr sz="3200" spc="-140" dirty="0">
                <a:solidFill>
                  <a:srgbClr val="312D2A"/>
                </a:solidFill>
                <a:cs typeface="Verdana"/>
              </a:rPr>
              <a:t>Simplistic,</a:t>
            </a:r>
            <a:r>
              <a:rPr sz="3200" spc="-190" dirty="0">
                <a:solidFill>
                  <a:srgbClr val="312D2A"/>
                </a:solidFill>
                <a:cs typeface="Verdana"/>
              </a:rPr>
              <a:t> </a:t>
            </a:r>
            <a:r>
              <a:rPr sz="3200" spc="-135" dirty="0">
                <a:solidFill>
                  <a:srgbClr val="312D2A"/>
                </a:solidFill>
                <a:cs typeface="Verdana"/>
              </a:rPr>
              <a:t>tactical</a:t>
            </a:r>
            <a:r>
              <a:rPr sz="3200" spc="-200" dirty="0">
                <a:solidFill>
                  <a:srgbClr val="312D2A"/>
                </a:solidFill>
                <a:cs typeface="Verdana"/>
              </a:rPr>
              <a:t> </a:t>
            </a:r>
            <a:r>
              <a:rPr sz="3200" spc="-114" dirty="0">
                <a:solidFill>
                  <a:srgbClr val="312D2A"/>
                </a:solidFill>
                <a:cs typeface="Verdana"/>
              </a:rPr>
              <a:t>apps</a:t>
            </a:r>
            <a:r>
              <a:rPr sz="3200" spc="-195" dirty="0">
                <a:solidFill>
                  <a:srgbClr val="312D2A"/>
                </a:solidFill>
                <a:cs typeface="Verdana"/>
              </a:rPr>
              <a:t> </a:t>
            </a:r>
            <a:r>
              <a:rPr sz="3200" spc="-125" dirty="0">
                <a:solidFill>
                  <a:srgbClr val="312D2A"/>
                </a:solidFill>
                <a:cs typeface="Verdana"/>
              </a:rPr>
              <a:t>to</a:t>
            </a:r>
            <a:r>
              <a:rPr sz="3200" spc="-195" dirty="0">
                <a:solidFill>
                  <a:srgbClr val="312D2A"/>
                </a:solidFill>
                <a:cs typeface="Verdana"/>
              </a:rPr>
              <a:t> </a:t>
            </a:r>
            <a:r>
              <a:rPr sz="3200" spc="-145" dirty="0">
                <a:solidFill>
                  <a:srgbClr val="312D2A"/>
                </a:solidFill>
                <a:cs typeface="Verdana"/>
              </a:rPr>
              <a:t>meet</a:t>
            </a:r>
            <a:r>
              <a:rPr sz="3200" spc="-200" dirty="0">
                <a:solidFill>
                  <a:srgbClr val="312D2A"/>
                </a:solidFill>
                <a:cs typeface="Verdana"/>
              </a:rPr>
              <a:t> </a:t>
            </a:r>
            <a:r>
              <a:rPr sz="3200" spc="-135" dirty="0">
                <a:solidFill>
                  <a:srgbClr val="312D2A"/>
                </a:solidFill>
                <a:cs typeface="Verdana"/>
              </a:rPr>
              <a:t>immediate</a:t>
            </a:r>
            <a:r>
              <a:rPr sz="3200" spc="-195" dirty="0">
                <a:solidFill>
                  <a:srgbClr val="312D2A"/>
                </a:solidFill>
                <a:cs typeface="Verdana"/>
              </a:rPr>
              <a:t> </a:t>
            </a:r>
            <a:r>
              <a:rPr sz="3200" spc="-110" dirty="0">
                <a:solidFill>
                  <a:srgbClr val="312D2A"/>
                </a:solidFill>
                <a:cs typeface="Verdana"/>
              </a:rPr>
              <a:t>need</a:t>
            </a:r>
            <a:endParaRPr sz="3200" dirty="0">
              <a:cs typeface="Verdana"/>
            </a:endParaRPr>
          </a:p>
          <a:p>
            <a:pPr marL="355600" indent="-342900">
              <a:buFont typeface="Arial MT"/>
              <a:buChar char="•"/>
              <a:tabLst>
                <a:tab pos="354965" algn="l"/>
                <a:tab pos="355600" algn="l"/>
              </a:tabLst>
            </a:pPr>
            <a:r>
              <a:rPr sz="3200" spc="-215" dirty="0">
                <a:solidFill>
                  <a:srgbClr val="312D2A"/>
                </a:solidFill>
                <a:cs typeface="Verdana"/>
              </a:rPr>
              <a:t>W</a:t>
            </a:r>
            <a:r>
              <a:rPr sz="3200" spc="-125" dirty="0">
                <a:solidFill>
                  <a:srgbClr val="312D2A"/>
                </a:solidFill>
                <a:cs typeface="Verdana"/>
              </a:rPr>
              <a:t>e</a:t>
            </a:r>
            <a:r>
              <a:rPr sz="3200" spc="-110" dirty="0">
                <a:solidFill>
                  <a:srgbClr val="312D2A"/>
                </a:solidFill>
                <a:cs typeface="Verdana"/>
              </a:rPr>
              <a:t>b</a:t>
            </a:r>
            <a:r>
              <a:rPr sz="3200" spc="-100" dirty="0">
                <a:solidFill>
                  <a:srgbClr val="312D2A"/>
                </a:solidFill>
                <a:cs typeface="Verdana"/>
              </a:rPr>
              <a:t>i</a:t>
            </a:r>
            <a:r>
              <a:rPr sz="3200" spc="-95" dirty="0">
                <a:solidFill>
                  <a:srgbClr val="312D2A"/>
                </a:solidFill>
                <a:cs typeface="Verdana"/>
              </a:rPr>
              <a:t>f</a:t>
            </a:r>
            <a:r>
              <a:rPr sz="3200" spc="-145" dirty="0">
                <a:solidFill>
                  <a:srgbClr val="312D2A"/>
                </a:solidFill>
                <a:cs typeface="Verdana"/>
              </a:rPr>
              <a:t>y</a:t>
            </a:r>
            <a:r>
              <a:rPr sz="3200" spc="-190" dirty="0">
                <a:solidFill>
                  <a:srgbClr val="312D2A"/>
                </a:solidFill>
                <a:cs typeface="Verdana"/>
              </a:rPr>
              <a:t> </a:t>
            </a:r>
            <a:r>
              <a:rPr sz="3200" spc="-90" dirty="0">
                <a:solidFill>
                  <a:srgbClr val="312D2A"/>
                </a:solidFill>
                <a:cs typeface="Verdana"/>
              </a:rPr>
              <a:t>p</a:t>
            </a:r>
            <a:r>
              <a:rPr sz="3200" spc="-160" dirty="0">
                <a:solidFill>
                  <a:srgbClr val="312D2A"/>
                </a:solidFill>
                <a:cs typeface="Verdana"/>
              </a:rPr>
              <a:t>a</a:t>
            </a:r>
            <a:r>
              <a:rPr sz="3200" spc="-90" dirty="0">
                <a:solidFill>
                  <a:srgbClr val="312D2A"/>
                </a:solidFill>
                <a:cs typeface="Verdana"/>
              </a:rPr>
              <a:t>p</a:t>
            </a:r>
            <a:r>
              <a:rPr sz="3200" spc="-130" dirty="0">
                <a:solidFill>
                  <a:srgbClr val="312D2A"/>
                </a:solidFill>
                <a:cs typeface="Verdana"/>
              </a:rPr>
              <a:t>e</a:t>
            </a:r>
            <a:r>
              <a:rPr sz="3200" spc="-140" dirty="0">
                <a:solidFill>
                  <a:srgbClr val="312D2A"/>
                </a:solidFill>
                <a:cs typeface="Verdana"/>
              </a:rPr>
              <a:t>r</a:t>
            </a:r>
            <a:r>
              <a:rPr sz="3200" spc="-204" dirty="0">
                <a:solidFill>
                  <a:srgbClr val="312D2A"/>
                </a:solidFill>
                <a:cs typeface="Verdana"/>
              </a:rPr>
              <a:t> </a:t>
            </a:r>
            <a:r>
              <a:rPr sz="3200" spc="-90" dirty="0">
                <a:solidFill>
                  <a:srgbClr val="312D2A"/>
                </a:solidFill>
                <a:cs typeface="Verdana"/>
              </a:rPr>
              <a:t>p</a:t>
            </a:r>
            <a:r>
              <a:rPr sz="3200" spc="-100" dirty="0">
                <a:solidFill>
                  <a:srgbClr val="312D2A"/>
                </a:solidFill>
                <a:cs typeface="Verdana"/>
              </a:rPr>
              <a:t>r</a:t>
            </a:r>
            <a:r>
              <a:rPr sz="3200" spc="-125" dirty="0">
                <a:solidFill>
                  <a:srgbClr val="312D2A"/>
                </a:solidFill>
                <a:cs typeface="Verdana"/>
              </a:rPr>
              <a:t>o</a:t>
            </a:r>
            <a:r>
              <a:rPr sz="3200" spc="-90" dirty="0">
                <a:solidFill>
                  <a:srgbClr val="312D2A"/>
                </a:solidFill>
                <a:cs typeface="Verdana"/>
              </a:rPr>
              <a:t>c</a:t>
            </a:r>
            <a:r>
              <a:rPr sz="3200" spc="-130" dirty="0">
                <a:solidFill>
                  <a:srgbClr val="312D2A"/>
                </a:solidFill>
                <a:cs typeface="Verdana"/>
              </a:rPr>
              <a:t>esse</a:t>
            </a:r>
            <a:r>
              <a:rPr sz="3200" spc="-125" dirty="0">
                <a:solidFill>
                  <a:srgbClr val="312D2A"/>
                </a:solidFill>
                <a:cs typeface="Verdana"/>
              </a:rPr>
              <a:t>s</a:t>
            </a:r>
            <a:endParaRPr sz="3200" dirty="0">
              <a:cs typeface="Verdana"/>
            </a:endParaRPr>
          </a:p>
          <a:p>
            <a:pPr marL="355600" indent="-342900">
              <a:spcBef>
                <a:spcPts val="45"/>
              </a:spcBef>
              <a:buFont typeface="Arial MT"/>
              <a:buChar char="•"/>
              <a:tabLst>
                <a:tab pos="354965" algn="l"/>
                <a:tab pos="355600" algn="l"/>
              </a:tabLst>
            </a:pPr>
            <a:r>
              <a:rPr sz="3200" spc="-135" dirty="0">
                <a:solidFill>
                  <a:srgbClr val="312D2A"/>
                </a:solidFill>
                <a:cs typeface="Verdana"/>
              </a:rPr>
              <a:t>Generally</a:t>
            </a:r>
            <a:r>
              <a:rPr sz="3200" spc="-190" dirty="0">
                <a:solidFill>
                  <a:srgbClr val="312D2A"/>
                </a:solidFill>
                <a:cs typeface="Verdana"/>
              </a:rPr>
              <a:t> </a:t>
            </a:r>
            <a:r>
              <a:rPr sz="3200" spc="-114" dirty="0">
                <a:solidFill>
                  <a:srgbClr val="312D2A"/>
                </a:solidFill>
                <a:cs typeface="Verdana"/>
              </a:rPr>
              <a:t>developed</a:t>
            </a:r>
            <a:r>
              <a:rPr sz="3200" spc="-200" dirty="0">
                <a:solidFill>
                  <a:srgbClr val="312D2A"/>
                </a:solidFill>
                <a:cs typeface="Verdana"/>
              </a:rPr>
              <a:t> </a:t>
            </a:r>
            <a:r>
              <a:rPr sz="3200" spc="-145" dirty="0">
                <a:solidFill>
                  <a:srgbClr val="312D2A"/>
                </a:solidFill>
                <a:cs typeface="Verdana"/>
              </a:rPr>
              <a:t>by</a:t>
            </a:r>
            <a:r>
              <a:rPr sz="3200" spc="-190" dirty="0">
                <a:solidFill>
                  <a:srgbClr val="312D2A"/>
                </a:solidFill>
                <a:cs typeface="Verdana"/>
              </a:rPr>
              <a:t> </a:t>
            </a:r>
            <a:r>
              <a:rPr sz="3200" spc="-95" dirty="0">
                <a:solidFill>
                  <a:srgbClr val="312D2A"/>
                </a:solidFill>
                <a:cs typeface="Verdana"/>
              </a:rPr>
              <a:t>one</a:t>
            </a:r>
            <a:r>
              <a:rPr sz="3200" spc="-195" dirty="0">
                <a:solidFill>
                  <a:srgbClr val="312D2A"/>
                </a:solidFill>
                <a:cs typeface="Verdana"/>
              </a:rPr>
              <a:t> </a:t>
            </a:r>
            <a:r>
              <a:rPr sz="3200" spc="-105" dirty="0">
                <a:solidFill>
                  <a:srgbClr val="312D2A"/>
                </a:solidFill>
                <a:cs typeface="Verdana"/>
              </a:rPr>
              <a:t>or</a:t>
            </a:r>
            <a:r>
              <a:rPr sz="3200" spc="-200" dirty="0">
                <a:solidFill>
                  <a:srgbClr val="312D2A"/>
                </a:solidFill>
                <a:cs typeface="Verdana"/>
              </a:rPr>
              <a:t> </a:t>
            </a:r>
            <a:r>
              <a:rPr sz="3200" spc="-150" dirty="0">
                <a:solidFill>
                  <a:srgbClr val="312D2A"/>
                </a:solidFill>
                <a:cs typeface="Verdana"/>
              </a:rPr>
              <a:t>two</a:t>
            </a:r>
            <a:r>
              <a:rPr sz="3200" spc="-195" dirty="0">
                <a:solidFill>
                  <a:srgbClr val="312D2A"/>
                </a:solidFill>
                <a:cs typeface="Verdana"/>
              </a:rPr>
              <a:t> </a:t>
            </a:r>
            <a:r>
              <a:rPr sz="3200" spc="-105" dirty="0">
                <a:solidFill>
                  <a:srgbClr val="312D2A"/>
                </a:solidFill>
                <a:cs typeface="Verdana"/>
              </a:rPr>
              <a:t>people</a:t>
            </a:r>
            <a:endParaRPr sz="3200" dirty="0">
              <a:cs typeface="Verdana"/>
            </a:endParaRPr>
          </a:p>
        </p:txBody>
      </p:sp>
      <p:grpSp>
        <p:nvGrpSpPr>
          <p:cNvPr id="16" name="Group 15">
            <a:extLst>
              <a:ext uri="{FF2B5EF4-FFF2-40B4-BE49-F238E27FC236}">
                <a16:creationId xmlns:a16="http://schemas.microsoft.com/office/drawing/2014/main" id="{7D3F0D99-FA5B-4E68-A684-86AB0804A033}"/>
              </a:ext>
            </a:extLst>
          </p:cNvPr>
          <p:cNvGrpSpPr/>
          <p:nvPr/>
        </p:nvGrpSpPr>
        <p:grpSpPr>
          <a:xfrm>
            <a:off x="7126774" y="3169556"/>
            <a:ext cx="956368" cy="956369"/>
            <a:chOff x="7126774" y="3215276"/>
            <a:chExt cx="956368" cy="956369"/>
          </a:xfrm>
        </p:grpSpPr>
        <p:sp>
          <p:nvSpPr>
            <p:cNvPr id="12" name="object 7">
              <a:extLst>
                <a:ext uri="{FF2B5EF4-FFF2-40B4-BE49-F238E27FC236}">
                  <a16:creationId xmlns:a16="http://schemas.microsoft.com/office/drawing/2014/main" id="{6B8B0694-6FF5-469F-BD93-BAE7688F4189}"/>
                </a:ext>
              </a:extLst>
            </p:cNvPr>
            <p:cNvSpPr/>
            <p:nvPr/>
          </p:nvSpPr>
          <p:spPr>
            <a:xfrm>
              <a:off x="7126774" y="3215276"/>
              <a:ext cx="956368" cy="956369"/>
            </a:xfrm>
            <a:custGeom>
              <a:avLst/>
              <a:gdLst/>
              <a:ahLst/>
              <a:cxnLst/>
              <a:rect l="l" t="t" r="r" b="b"/>
              <a:pathLst>
                <a:path w="536575" h="536575">
                  <a:moveTo>
                    <a:pt x="268071" y="0"/>
                  </a:moveTo>
                  <a:lnTo>
                    <a:pt x="219885" y="4319"/>
                  </a:lnTo>
                  <a:lnTo>
                    <a:pt x="174532" y="16771"/>
                  </a:lnTo>
                  <a:lnTo>
                    <a:pt x="132770" y="36599"/>
                  </a:lnTo>
                  <a:lnTo>
                    <a:pt x="95356" y="63047"/>
                  </a:lnTo>
                  <a:lnTo>
                    <a:pt x="63047" y="95356"/>
                  </a:lnTo>
                  <a:lnTo>
                    <a:pt x="36599" y="132770"/>
                  </a:lnTo>
                  <a:lnTo>
                    <a:pt x="16771" y="174532"/>
                  </a:lnTo>
                  <a:lnTo>
                    <a:pt x="4319" y="219885"/>
                  </a:lnTo>
                  <a:lnTo>
                    <a:pt x="0" y="268071"/>
                  </a:lnTo>
                  <a:lnTo>
                    <a:pt x="4319" y="316257"/>
                  </a:lnTo>
                  <a:lnTo>
                    <a:pt x="16771" y="361610"/>
                  </a:lnTo>
                  <a:lnTo>
                    <a:pt x="36599" y="403372"/>
                  </a:lnTo>
                  <a:lnTo>
                    <a:pt x="63047" y="440786"/>
                  </a:lnTo>
                  <a:lnTo>
                    <a:pt x="95356" y="473096"/>
                  </a:lnTo>
                  <a:lnTo>
                    <a:pt x="132770" y="499543"/>
                  </a:lnTo>
                  <a:lnTo>
                    <a:pt x="174532" y="519371"/>
                  </a:lnTo>
                  <a:lnTo>
                    <a:pt x="219885" y="531824"/>
                  </a:lnTo>
                  <a:lnTo>
                    <a:pt x="268071" y="536143"/>
                  </a:lnTo>
                  <a:lnTo>
                    <a:pt x="316257" y="531824"/>
                  </a:lnTo>
                  <a:lnTo>
                    <a:pt x="361610" y="519371"/>
                  </a:lnTo>
                  <a:lnTo>
                    <a:pt x="403372" y="499543"/>
                  </a:lnTo>
                  <a:lnTo>
                    <a:pt x="440786" y="473096"/>
                  </a:lnTo>
                  <a:lnTo>
                    <a:pt x="473096" y="440786"/>
                  </a:lnTo>
                  <a:lnTo>
                    <a:pt x="499543" y="403372"/>
                  </a:lnTo>
                  <a:lnTo>
                    <a:pt x="519371" y="361610"/>
                  </a:lnTo>
                  <a:lnTo>
                    <a:pt x="531824" y="316257"/>
                  </a:lnTo>
                  <a:lnTo>
                    <a:pt x="536143" y="268071"/>
                  </a:lnTo>
                  <a:lnTo>
                    <a:pt x="531824" y="219885"/>
                  </a:lnTo>
                  <a:lnTo>
                    <a:pt x="519371" y="174532"/>
                  </a:lnTo>
                  <a:lnTo>
                    <a:pt x="499543" y="132770"/>
                  </a:lnTo>
                  <a:lnTo>
                    <a:pt x="473096" y="95356"/>
                  </a:lnTo>
                  <a:lnTo>
                    <a:pt x="440786" y="63047"/>
                  </a:lnTo>
                  <a:lnTo>
                    <a:pt x="403372" y="36599"/>
                  </a:lnTo>
                  <a:lnTo>
                    <a:pt x="361610" y="16771"/>
                  </a:lnTo>
                  <a:lnTo>
                    <a:pt x="316257" y="4319"/>
                  </a:lnTo>
                  <a:lnTo>
                    <a:pt x="268071" y="0"/>
                  </a:lnTo>
                  <a:close/>
                </a:path>
              </a:pathLst>
            </a:custGeom>
            <a:solidFill>
              <a:schemeClr val="accent5">
                <a:lumMod val="75000"/>
              </a:schemeClr>
            </a:solidFill>
          </p:spPr>
          <p:txBody>
            <a:bodyPr wrap="square" lIns="0" tIns="0" rIns="0" bIns="0" rtlCol="0"/>
            <a:lstStyle/>
            <a:p>
              <a:endParaRPr sz="2800"/>
            </a:p>
          </p:txBody>
        </p:sp>
        <p:pic>
          <p:nvPicPr>
            <p:cNvPr id="13" name="object 8">
              <a:extLst>
                <a:ext uri="{FF2B5EF4-FFF2-40B4-BE49-F238E27FC236}">
                  <a16:creationId xmlns:a16="http://schemas.microsoft.com/office/drawing/2014/main" id="{0E05FF7E-5319-488A-8044-91B4479C95B4}"/>
                </a:ext>
              </a:extLst>
            </p:cNvPr>
            <p:cNvPicPr/>
            <p:nvPr/>
          </p:nvPicPr>
          <p:blipFill>
            <a:blip r:embed="rId2" cstate="print"/>
            <a:stretch>
              <a:fillRect/>
            </a:stretch>
          </p:blipFill>
          <p:spPr>
            <a:xfrm>
              <a:off x="7386986" y="3385896"/>
              <a:ext cx="471029" cy="614295"/>
            </a:xfrm>
            <a:prstGeom prst="rect">
              <a:avLst/>
            </a:prstGeom>
          </p:spPr>
        </p:pic>
      </p:grpSp>
      <p:pic>
        <p:nvPicPr>
          <p:cNvPr id="14" name="object 9">
            <a:extLst>
              <a:ext uri="{FF2B5EF4-FFF2-40B4-BE49-F238E27FC236}">
                <a16:creationId xmlns:a16="http://schemas.microsoft.com/office/drawing/2014/main" id="{BB1AA7F1-92B0-4DEC-941D-E8FEB9231638}"/>
              </a:ext>
            </a:extLst>
          </p:cNvPr>
          <p:cNvPicPr/>
          <p:nvPr/>
        </p:nvPicPr>
        <p:blipFill>
          <a:blip r:embed="rId3" cstate="print"/>
          <a:stretch>
            <a:fillRect/>
          </a:stretch>
        </p:blipFill>
        <p:spPr>
          <a:xfrm>
            <a:off x="1068024" y="4088309"/>
            <a:ext cx="5371968" cy="537196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0554923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F483A92-0795-46DE-965B-B1809D97CC84}"/>
              </a:ext>
            </a:extLst>
          </p:cNvPr>
          <p:cNvSpPr>
            <a:spLocks noGrp="1"/>
          </p:cNvSpPr>
          <p:nvPr>
            <p:ph type="sldNum" sz="quarter" idx="11"/>
          </p:nvPr>
        </p:nvSpPr>
        <p:spPr/>
        <p:txBody>
          <a:bodyPr/>
          <a:lstStyle/>
          <a:p>
            <a:fld id="{CFF4B978-1D82-7745-80C5-DBABA6B131D3}" type="slidenum">
              <a:rPr lang="en-US" smtClean="0"/>
              <a:pPr/>
              <a:t>17</a:t>
            </a:fld>
            <a:endParaRPr lang="en-US"/>
          </a:p>
        </p:txBody>
      </p:sp>
      <p:sp>
        <p:nvSpPr>
          <p:cNvPr id="3" name="Title 2">
            <a:extLst>
              <a:ext uri="{FF2B5EF4-FFF2-40B4-BE49-F238E27FC236}">
                <a16:creationId xmlns:a16="http://schemas.microsoft.com/office/drawing/2014/main" id="{5FF3BB09-5F07-4040-A87B-02483FA17B2D}"/>
              </a:ext>
            </a:extLst>
          </p:cNvPr>
          <p:cNvSpPr>
            <a:spLocks noGrp="1"/>
          </p:cNvSpPr>
          <p:nvPr>
            <p:ph type="title"/>
          </p:nvPr>
        </p:nvSpPr>
        <p:spPr/>
        <p:txBody>
          <a:bodyPr/>
          <a:lstStyle/>
          <a:p>
            <a:r>
              <a:rPr lang="en-IN" dirty="0"/>
              <a:t>Modernizing Oracle Forms</a:t>
            </a:r>
          </a:p>
        </p:txBody>
      </p:sp>
      <p:grpSp>
        <p:nvGrpSpPr>
          <p:cNvPr id="19" name="Group 18">
            <a:extLst>
              <a:ext uri="{FF2B5EF4-FFF2-40B4-BE49-F238E27FC236}">
                <a16:creationId xmlns:a16="http://schemas.microsoft.com/office/drawing/2014/main" id="{A7E862C3-1862-494C-8F28-D4C52C0E50CC}"/>
              </a:ext>
            </a:extLst>
          </p:cNvPr>
          <p:cNvGrpSpPr/>
          <p:nvPr/>
        </p:nvGrpSpPr>
        <p:grpSpPr>
          <a:xfrm>
            <a:off x="7281309" y="7205332"/>
            <a:ext cx="999556" cy="999556"/>
            <a:chOff x="7281309" y="7205332"/>
            <a:chExt cx="999556" cy="999556"/>
          </a:xfrm>
        </p:grpSpPr>
        <p:sp>
          <p:nvSpPr>
            <p:cNvPr id="6" name="object 4">
              <a:extLst>
                <a:ext uri="{FF2B5EF4-FFF2-40B4-BE49-F238E27FC236}">
                  <a16:creationId xmlns:a16="http://schemas.microsoft.com/office/drawing/2014/main" id="{D621DB65-6050-4E36-A1DE-3DFF5CC1E5CB}"/>
                </a:ext>
              </a:extLst>
            </p:cNvPr>
            <p:cNvSpPr/>
            <p:nvPr/>
          </p:nvSpPr>
          <p:spPr>
            <a:xfrm>
              <a:off x="7281309" y="7205332"/>
              <a:ext cx="999556" cy="999556"/>
            </a:xfrm>
            <a:custGeom>
              <a:avLst/>
              <a:gdLst/>
              <a:ahLst/>
              <a:cxnLst/>
              <a:rect l="l" t="t" r="r" b="b"/>
              <a:pathLst>
                <a:path w="536575" h="536575">
                  <a:moveTo>
                    <a:pt x="268071" y="0"/>
                  </a:moveTo>
                  <a:lnTo>
                    <a:pt x="219885" y="4318"/>
                  </a:lnTo>
                  <a:lnTo>
                    <a:pt x="174532" y="16771"/>
                  </a:lnTo>
                  <a:lnTo>
                    <a:pt x="132770" y="36599"/>
                  </a:lnTo>
                  <a:lnTo>
                    <a:pt x="95356" y="63046"/>
                  </a:lnTo>
                  <a:lnTo>
                    <a:pt x="63047" y="95356"/>
                  </a:lnTo>
                  <a:lnTo>
                    <a:pt x="36599" y="132770"/>
                  </a:lnTo>
                  <a:lnTo>
                    <a:pt x="16771" y="174532"/>
                  </a:lnTo>
                  <a:lnTo>
                    <a:pt x="4319" y="219885"/>
                  </a:lnTo>
                  <a:lnTo>
                    <a:pt x="0" y="268071"/>
                  </a:lnTo>
                  <a:lnTo>
                    <a:pt x="4319" y="316257"/>
                  </a:lnTo>
                  <a:lnTo>
                    <a:pt x="16771" y="361610"/>
                  </a:lnTo>
                  <a:lnTo>
                    <a:pt x="36599" y="403372"/>
                  </a:lnTo>
                  <a:lnTo>
                    <a:pt x="63047" y="440786"/>
                  </a:lnTo>
                  <a:lnTo>
                    <a:pt x="95356" y="473096"/>
                  </a:lnTo>
                  <a:lnTo>
                    <a:pt x="132770" y="499543"/>
                  </a:lnTo>
                  <a:lnTo>
                    <a:pt x="174532" y="519371"/>
                  </a:lnTo>
                  <a:lnTo>
                    <a:pt x="219885" y="531824"/>
                  </a:lnTo>
                  <a:lnTo>
                    <a:pt x="268071" y="536143"/>
                  </a:lnTo>
                  <a:lnTo>
                    <a:pt x="316257" y="531824"/>
                  </a:lnTo>
                  <a:lnTo>
                    <a:pt x="361610" y="519371"/>
                  </a:lnTo>
                  <a:lnTo>
                    <a:pt x="403372" y="499543"/>
                  </a:lnTo>
                  <a:lnTo>
                    <a:pt x="440786" y="473096"/>
                  </a:lnTo>
                  <a:lnTo>
                    <a:pt x="473096" y="440786"/>
                  </a:lnTo>
                  <a:lnTo>
                    <a:pt x="499543" y="403372"/>
                  </a:lnTo>
                  <a:lnTo>
                    <a:pt x="519371" y="361610"/>
                  </a:lnTo>
                  <a:lnTo>
                    <a:pt x="531824" y="316257"/>
                  </a:lnTo>
                  <a:lnTo>
                    <a:pt x="536143" y="268071"/>
                  </a:lnTo>
                  <a:lnTo>
                    <a:pt x="531824" y="219885"/>
                  </a:lnTo>
                  <a:lnTo>
                    <a:pt x="519371" y="174532"/>
                  </a:lnTo>
                  <a:lnTo>
                    <a:pt x="499543" y="132770"/>
                  </a:lnTo>
                  <a:lnTo>
                    <a:pt x="473096" y="95356"/>
                  </a:lnTo>
                  <a:lnTo>
                    <a:pt x="440786" y="63046"/>
                  </a:lnTo>
                  <a:lnTo>
                    <a:pt x="403372" y="36599"/>
                  </a:lnTo>
                  <a:lnTo>
                    <a:pt x="361610" y="16771"/>
                  </a:lnTo>
                  <a:lnTo>
                    <a:pt x="316257" y="4318"/>
                  </a:lnTo>
                  <a:lnTo>
                    <a:pt x="268071" y="0"/>
                  </a:lnTo>
                  <a:close/>
                </a:path>
              </a:pathLst>
            </a:custGeom>
            <a:solidFill>
              <a:schemeClr val="accent5">
                <a:lumMod val="75000"/>
              </a:schemeClr>
            </a:solidFill>
          </p:spPr>
          <p:txBody>
            <a:bodyPr wrap="square" lIns="0" tIns="0" rIns="0" bIns="0" rtlCol="0"/>
            <a:lstStyle/>
            <a:p>
              <a:endParaRPr sz="3200"/>
            </a:p>
          </p:txBody>
        </p:sp>
        <p:sp>
          <p:nvSpPr>
            <p:cNvPr id="7" name="object 5">
              <a:extLst>
                <a:ext uri="{FF2B5EF4-FFF2-40B4-BE49-F238E27FC236}">
                  <a16:creationId xmlns:a16="http://schemas.microsoft.com/office/drawing/2014/main" id="{9DECACDC-1686-4743-ACB9-E21AA63130B8}"/>
                </a:ext>
              </a:extLst>
            </p:cNvPr>
            <p:cNvSpPr/>
            <p:nvPr/>
          </p:nvSpPr>
          <p:spPr>
            <a:xfrm>
              <a:off x="7458577" y="7388859"/>
              <a:ext cx="647050" cy="618660"/>
            </a:xfrm>
            <a:custGeom>
              <a:avLst/>
              <a:gdLst/>
              <a:ahLst/>
              <a:cxnLst/>
              <a:rect l="l" t="t" r="r" b="b"/>
              <a:pathLst>
                <a:path w="347345" h="332104">
                  <a:moveTo>
                    <a:pt x="97701" y="83019"/>
                  </a:moveTo>
                  <a:lnTo>
                    <a:pt x="77279" y="83019"/>
                  </a:lnTo>
                  <a:lnTo>
                    <a:pt x="77279" y="124307"/>
                  </a:lnTo>
                  <a:lnTo>
                    <a:pt x="97701" y="124307"/>
                  </a:lnTo>
                  <a:lnTo>
                    <a:pt x="97701" y="83019"/>
                  </a:lnTo>
                  <a:close/>
                </a:path>
                <a:path w="347345" h="332104">
                  <a:moveTo>
                    <a:pt x="139534" y="0"/>
                  </a:moveTo>
                  <a:lnTo>
                    <a:pt x="93827" y="0"/>
                  </a:lnTo>
                  <a:lnTo>
                    <a:pt x="93332" y="469"/>
                  </a:lnTo>
                  <a:lnTo>
                    <a:pt x="92837" y="469"/>
                  </a:lnTo>
                  <a:lnTo>
                    <a:pt x="86106" y="3746"/>
                  </a:lnTo>
                  <a:lnTo>
                    <a:pt x="81229" y="8382"/>
                  </a:lnTo>
                  <a:lnTo>
                    <a:pt x="78270" y="14287"/>
                  </a:lnTo>
                  <a:lnTo>
                    <a:pt x="77279" y="21386"/>
                  </a:lnTo>
                  <a:lnTo>
                    <a:pt x="77279" y="62191"/>
                  </a:lnTo>
                  <a:lnTo>
                    <a:pt x="98209" y="62191"/>
                  </a:lnTo>
                  <a:lnTo>
                    <a:pt x="98209" y="20891"/>
                  </a:lnTo>
                  <a:lnTo>
                    <a:pt x="139534" y="20891"/>
                  </a:lnTo>
                  <a:lnTo>
                    <a:pt x="139534" y="0"/>
                  </a:lnTo>
                  <a:close/>
                </a:path>
                <a:path w="347345" h="332104">
                  <a:moveTo>
                    <a:pt x="201726" y="0"/>
                  </a:moveTo>
                  <a:lnTo>
                    <a:pt x="160388" y="0"/>
                  </a:lnTo>
                  <a:lnTo>
                    <a:pt x="160388" y="20396"/>
                  </a:lnTo>
                  <a:lnTo>
                    <a:pt x="201726" y="20396"/>
                  </a:lnTo>
                  <a:lnTo>
                    <a:pt x="201726" y="0"/>
                  </a:lnTo>
                  <a:close/>
                </a:path>
                <a:path w="347345" h="332104">
                  <a:moveTo>
                    <a:pt x="263918" y="248577"/>
                  </a:moveTo>
                  <a:lnTo>
                    <a:pt x="222580" y="248577"/>
                  </a:lnTo>
                  <a:lnTo>
                    <a:pt x="222580" y="268986"/>
                  </a:lnTo>
                  <a:lnTo>
                    <a:pt x="263918" y="268986"/>
                  </a:lnTo>
                  <a:lnTo>
                    <a:pt x="263918" y="248577"/>
                  </a:lnTo>
                  <a:close/>
                </a:path>
                <a:path w="347345" h="332104">
                  <a:moveTo>
                    <a:pt x="263918" y="0"/>
                  </a:moveTo>
                  <a:lnTo>
                    <a:pt x="222580" y="0"/>
                  </a:lnTo>
                  <a:lnTo>
                    <a:pt x="222580" y="20396"/>
                  </a:lnTo>
                  <a:lnTo>
                    <a:pt x="263918" y="20396"/>
                  </a:lnTo>
                  <a:lnTo>
                    <a:pt x="263918" y="0"/>
                  </a:lnTo>
                  <a:close/>
                </a:path>
                <a:path w="347345" h="332104">
                  <a:moveTo>
                    <a:pt x="269862" y="83502"/>
                  </a:moveTo>
                  <a:lnTo>
                    <a:pt x="268211" y="74828"/>
                  </a:lnTo>
                  <a:lnTo>
                    <a:pt x="263652" y="68072"/>
                  </a:lnTo>
                  <a:lnTo>
                    <a:pt x="256717" y="63677"/>
                  </a:lnTo>
                  <a:lnTo>
                    <a:pt x="247967" y="62115"/>
                  </a:lnTo>
                  <a:lnTo>
                    <a:pt x="145376" y="62115"/>
                  </a:lnTo>
                  <a:lnTo>
                    <a:pt x="137198" y="63741"/>
                  </a:lnTo>
                  <a:lnTo>
                    <a:pt x="130556" y="68199"/>
                  </a:lnTo>
                  <a:lnTo>
                    <a:pt x="126111" y="74841"/>
                  </a:lnTo>
                  <a:lnTo>
                    <a:pt x="124485" y="83019"/>
                  </a:lnTo>
                  <a:lnTo>
                    <a:pt x="126111" y="91122"/>
                  </a:lnTo>
                  <a:lnTo>
                    <a:pt x="130556" y="97574"/>
                  </a:lnTo>
                  <a:lnTo>
                    <a:pt x="137198" y="101854"/>
                  </a:lnTo>
                  <a:lnTo>
                    <a:pt x="145376" y="103390"/>
                  </a:lnTo>
                  <a:lnTo>
                    <a:pt x="198843" y="103390"/>
                  </a:lnTo>
                  <a:lnTo>
                    <a:pt x="197878" y="104381"/>
                  </a:lnTo>
                  <a:lnTo>
                    <a:pt x="197878" y="104851"/>
                  </a:lnTo>
                  <a:lnTo>
                    <a:pt x="197408" y="104851"/>
                  </a:lnTo>
                  <a:lnTo>
                    <a:pt x="138099" y="164617"/>
                  </a:lnTo>
                  <a:lnTo>
                    <a:pt x="135648" y="165582"/>
                  </a:lnTo>
                  <a:lnTo>
                    <a:pt x="83159" y="165582"/>
                  </a:lnTo>
                  <a:lnTo>
                    <a:pt x="83159" y="145161"/>
                  </a:lnTo>
                  <a:lnTo>
                    <a:pt x="62230" y="145161"/>
                  </a:lnTo>
                  <a:lnTo>
                    <a:pt x="62230" y="165582"/>
                  </a:lnTo>
                  <a:lnTo>
                    <a:pt x="15074" y="165582"/>
                  </a:lnTo>
                  <a:lnTo>
                    <a:pt x="9728" y="167513"/>
                  </a:lnTo>
                  <a:lnTo>
                    <a:pt x="5842" y="171881"/>
                  </a:lnTo>
                  <a:lnTo>
                    <a:pt x="3390" y="175285"/>
                  </a:lnTo>
                  <a:lnTo>
                    <a:pt x="1955" y="179171"/>
                  </a:lnTo>
                  <a:lnTo>
                    <a:pt x="0" y="182562"/>
                  </a:lnTo>
                  <a:lnTo>
                    <a:pt x="0" y="314667"/>
                  </a:lnTo>
                  <a:lnTo>
                    <a:pt x="1460" y="319532"/>
                  </a:lnTo>
                  <a:lnTo>
                    <a:pt x="3886" y="324383"/>
                  </a:lnTo>
                  <a:lnTo>
                    <a:pt x="11188" y="329247"/>
                  </a:lnTo>
                  <a:lnTo>
                    <a:pt x="14084" y="330212"/>
                  </a:lnTo>
                  <a:lnTo>
                    <a:pt x="17030" y="331673"/>
                  </a:lnTo>
                  <a:lnTo>
                    <a:pt x="149275" y="331673"/>
                  </a:lnTo>
                  <a:lnTo>
                    <a:pt x="149758" y="331203"/>
                  </a:lnTo>
                  <a:lnTo>
                    <a:pt x="150241" y="331203"/>
                  </a:lnTo>
                  <a:lnTo>
                    <a:pt x="150736" y="330682"/>
                  </a:lnTo>
                  <a:lnTo>
                    <a:pt x="157200" y="327698"/>
                  </a:lnTo>
                  <a:lnTo>
                    <a:pt x="161925" y="323113"/>
                  </a:lnTo>
                  <a:lnTo>
                    <a:pt x="164820" y="316966"/>
                  </a:lnTo>
                  <a:lnTo>
                    <a:pt x="165811" y="309321"/>
                  </a:lnTo>
                  <a:lnTo>
                    <a:pt x="165811" y="269011"/>
                  </a:lnTo>
                  <a:lnTo>
                    <a:pt x="186715" y="269011"/>
                  </a:lnTo>
                  <a:lnTo>
                    <a:pt x="186715" y="248602"/>
                  </a:lnTo>
                  <a:lnTo>
                    <a:pt x="165811" y="248602"/>
                  </a:lnTo>
                  <a:lnTo>
                    <a:pt x="166281" y="195211"/>
                  </a:lnTo>
                  <a:lnTo>
                    <a:pt x="166776" y="193725"/>
                  </a:lnTo>
                  <a:lnTo>
                    <a:pt x="167741" y="193255"/>
                  </a:lnTo>
                  <a:lnTo>
                    <a:pt x="228041" y="133045"/>
                  </a:lnTo>
                  <a:lnTo>
                    <a:pt x="228041" y="187426"/>
                  </a:lnTo>
                  <a:lnTo>
                    <a:pt x="230568" y="196456"/>
                  </a:lnTo>
                  <a:lnTo>
                    <a:pt x="236613" y="203263"/>
                  </a:lnTo>
                  <a:lnTo>
                    <a:pt x="244932" y="206883"/>
                  </a:lnTo>
                  <a:lnTo>
                    <a:pt x="254292" y="206362"/>
                  </a:lnTo>
                  <a:lnTo>
                    <a:pt x="260210" y="203619"/>
                  </a:lnTo>
                  <a:lnTo>
                    <a:pt x="265176" y="199021"/>
                  </a:lnTo>
                  <a:lnTo>
                    <a:pt x="268592" y="192506"/>
                  </a:lnTo>
                  <a:lnTo>
                    <a:pt x="269862" y="184035"/>
                  </a:lnTo>
                  <a:lnTo>
                    <a:pt x="269646" y="158902"/>
                  </a:lnTo>
                  <a:lnTo>
                    <a:pt x="269862" y="83502"/>
                  </a:lnTo>
                  <a:close/>
                </a:path>
                <a:path w="347345" h="332104">
                  <a:moveTo>
                    <a:pt x="347129" y="207352"/>
                  </a:moveTo>
                  <a:lnTo>
                    <a:pt x="326212" y="207352"/>
                  </a:lnTo>
                  <a:lnTo>
                    <a:pt x="326212" y="248640"/>
                  </a:lnTo>
                  <a:lnTo>
                    <a:pt x="284861" y="248640"/>
                  </a:lnTo>
                  <a:lnTo>
                    <a:pt x="284861" y="269544"/>
                  </a:lnTo>
                  <a:lnTo>
                    <a:pt x="317690" y="269341"/>
                  </a:lnTo>
                  <a:lnTo>
                    <a:pt x="328637" y="269049"/>
                  </a:lnTo>
                  <a:lnTo>
                    <a:pt x="332054" y="269049"/>
                  </a:lnTo>
                  <a:lnTo>
                    <a:pt x="335445" y="267119"/>
                  </a:lnTo>
                  <a:lnTo>
                    <a:pt x="338366" y="265176"/>
                  </a:lnTo>
                  <a:lnTo>
                    <a:pt x="343242" y="262255"/>
                  </a:lnTo>
                  <a:lnTo>
                    <a:pt x="347129" y="252539"/>
                  </a:lnTo>
                  <a:lnTo>
                    <a:pt x="347129" y="207352"/>
                  </a:lnTo>
                  <a:close/>
                </a:path>
                <a:path w="347345" h="332104">
                  <a:moveTo>
                    <a:pt x="347129" y="145135"/>
                  </a:moveTo>
                  <a:lnTo>
                    <a:pt x="326224" y="145135"/>
                  </a:lnTo>
                  <a:lnTo>
                    <a:pt x="326224" y="186436"/>
                  </a:lnTo>
                  <a:lnTo>
                    <a:pt x="347129" y="186436"/>
                  </a:lnTo>
                  <a:lnTo>
                    <a:pt x="347129" y="145135"/>
                  </a:lnTo>
                  <a:close/>
                </a:path>
                <a:path w="347345" h="332104">
                  <a:moveTo>
                    <a:pt x="347129" y="83019"/>
                  </a:moveTo>
                  <a:lnTo>
                    <a:pt x="326224" y="83019"/>
                  </a:lnTo>
                  <a:lnTo>
                    <a:pt x="326224" y="124307"/>
                  </a:lnTo>
                  <a:lnTo>
                    <a:pt x="347129" y="124307"/>
                  </a:lnTo>
                  <a:lnTo>
                    <a:pt x="347129" y="83019"/>
                  </a:lnTo>
                  <a:close/>
                </a:path>
                <a:path w="347345" h="332104">
                  <a:moveTo>
                    <a:pt x="347129" y="17005"/>
                  </a:moveTo>
                  <a:lnTo>
                    <a:pt x="344703" y="10706"/>
                  </a:lnTo>
                  <a:lnTo>
                    <a:pt x="341782" y="5334"/>
                  </a:lnTo>
                  <a:lnTo>
                    <a:pt x="335445" y="1943"/>
                  </a:lnTo>
                  <a:lnTo>
                    <a:pt x="333514" y="1460"/>
                  </a:lnTo>
                  <a:lnTo>
                    <a:pt x="332054" y="469"/>
                  </a:lnTo>
                  <a:lnTo>
                    <a:pt x="330098" y="0"/>
                  </a:lnTo>
                  <a:lnTo>
                    <a:pt x="284861" y="0"/>
                  </a:lnTo>
                  <a:lnTo>
                    <a:pt x="284861" y="20891"/>
                  </a:lnTo>
                  <a:lnTo>
                    <a:pt x="326212" y="20891"/>
                  </a:lnTo>
                  <a:lnTo>
                    <a:pt x="326212" y="62191"/>
                  </a:lnTo>
                  <a:lnTo>
                    <a:pt x="347129" y="62191"/>
                  </a:lnTo>
                  <a:lnTo>
                    <a:pt x="347129" y="17005"/>
                  </a:lnTo>
                  <a:close/>
                </a:path>
              </a:pathLst>
            </a:custGeom>
            <a:solidFill>
              <a:srgbClr val="FCFBFA"/>
            </a:solidFill>
          </p:spPr>
          <p:txBody>
            <a:bodyPr wrap="square" lIns="0" tIns="0" rIns="0" bIns="0" rtlCol="0"/>
            <a:lstStyle/>
            <a:p>
              <a:endParaRPr sz="3200"/>
            </a:p>
          </p:txBody>
        </p:sp>
      </p:grpSp>
      <p:sp>
        <p:nvSpPr>
          <p:cNvPr id="8" name="object 6">
            <a:extLst>
              <a:ext uri="{FF2B5EF4-FFF2-40B4-BE49-F238E27FC236}">
                <a16:creationId xmlns:a16="http://schemas.microsoft.com/office/drawing/2014/main" id="{00E8F82D-B023-4AC4-995C-C9D4B9C9F432}"/>
              </a:ext>
            </a:extLst>
          </p:cNvPr>
          <p:cNvSpPr txBox="1"/>
          <p:nvPr/>
        </p:nvSpPr>
        <p:spPr>
          <a:xfrm>
            <a:off x="8367636" y="2969439"/>
            <a:ext cx="11154804" cy="7850867"/>
          </a:xfrm>
          <a:prstGeom prst="rect">
            <a:avLst/>
          </a:prstGeom>
        </p:spPr>
        <p:txBody>
          <a:bodyPr vert="horz" wrap="square" lIns="0" tIns="12700" rIns="0" bIns="0" rtlCol="0">
            <a:spAutoFit/>
          </a:bodyPr>
          <a:lstStyle/>
          <a:p>
            <a:pPr marL="201930">
              <a:spcBef>
                <a:spcPts val="100"/>
              </a:spcBef>
            </a:pPr>
            <a:r>
              <a:rPr sz="3200" b="1" spc="5" dirty="0">
                <a:solidFill>
                  <a:srgbClr val="312D2A"/>
                </a:solidFill>
                <a:cs typeface="Trebuchet MS"/>
              </a:rPr>
              <a:t>Features</a:t>
            </a:r>
            <a:endParaRPr sz="3200" dirty="0">
              <a:cs typeface="Trebuchet MS"/>
            </a:endParaRPr>
          </a:p>
          <a:p>
            <a:pPr>
              <a:spcBef>
                <a:spcPts val="30"/>
              </a:spcBef>
            </a:pPr>
            <a:endParaRPr sz="3600" dirty="0">
              <a:cs typeface="Trebuchet MS"/>
            </a:endParaRPr>
          </a:p>
          <a:p>
            <a:pPr marL="355600" indent="-342900">
              <a:buFont typeface="Arial MT"/>
              <a:buChar char="•"/>
              <a:tabLst>
                <a:tab pos="354965" algn="l"/>
                <a:tab pos="355600" algn="l"/>
              </a:tabLst>
            </a:pPr>
            <a:r>
              <a:rPr sz="3200" spc="-35" dirty="0">
                <a:solidFill>
                  <a:srgbClr val="312D2A"/>
                </a:solidFill>
                <a:cs typeface="Verdana"/>
              </a:rPr>
              <a:t>AP</a:t>
            </a:r>
            <a:r>
              <a:rPr sz="3200" spc="-105" dirty="0">
                <a:solidFill>
                  <a:srgbClr val="312D2A"/>
                </a:solidFill>
                <a:cs typeface="Verdana"/>
              </a:rPr>
              <a:t>E</a:t>
            </a:r>
            <a:r>
              <a:rPr sz="3200" spc="-175" dirty="0">
                <a:solidFill>
                  <a:srgbClr val="312D2A"/>
                </a:solidFill>
                <a:cs typeface="Verdana"/>
              </a:rPr>
              <a:t>X</a:t>
            </a:r>
            <a:r>
              <a:rPr sz="3200" spc="-195" dirty="0">
                <a:solidFill>
                  <a:srgbClr val="312D2A"/>
                </a:solidFill>
                <a:cs typeface="Verdana"/>
              </a:rPr>
              <a:t> </a:t>
            </a:r>
            <a:r>
              <a:rPr sz="3200" spc="-80" dirty="0">
                <a:solidFill>
                  <a:srgbClr val="312D2A"/>
                </a:solidFill>
                <a:cs typeface="Verdana"/>
              </a:rPr>
              <a:t>i</a:t>
            </a:r>
            <a:r>
              <a:rPr sz="3200" spc="-145" dirty="0">
                <a:solidFill>
                  <a:srgbClr val="312D2A"/>
                </a:solidFill>
                <a:cs typeface="Verdana"/>
              </a:rPr>
              <a:t>s</a:t>
            </a:r>
            <a:r>
              <a:rPr sz="3200" spc="-200" dirty="0">
                <a:solidFill>
                  <a:srgbClr val="312D2A"/>
                </a:solidFill>
                <a:cs typeface="Verdana"/>
              </a:rPr>
              <a:t> </a:t>
            </a:r>
            <a:r>
              <a:rPr sz="3200" spc="-180" dirty="0">
                <a:solidFill>
                  <a:srgbClr val="312D2A"/>
                </a:solidFill>
                <a:cs typeface="Verdana"/>
              </a:rPr>
              <a:t>t</a:t>
            </a:r>
            <a:r>
              <a:rPr sz="3200" spc="-114" dirty="0">
                <a:solidFill>
                  <a:srgbClr val="312D2A"/>
                </a:solidFill>
                <a:cs typeface="Verdana"/>
              </a:rPr>
              <a:t>h</a:t>
            </a:r>
            <a:r>
              <a:rPr sz="3200" spc="-105" dirty="0">
                <a:solidFill>
                  <a:srgbClr val="312D2A"/>
                </a:solidFill>
                <a:cs typeface="Verdana"/>
              </a:rPr>
              <a:t>e</a:t>
            </a:r>
            <a:r>
              <a:rPr sz="3200" spc="-195" dirty="0">
                <a:solidFill>
                  <a:srgbClr val="312D2A"/>
                </a:solidFill>
                <a:cs typeface="Verdana"/>
              </a:rPr>
              <a:t> </a:t>
            </a:r>
            <a:r>
              <a:rPr sz="3200" spc="-160" dirty="0">
                <a:solidFill>
                  <a:srgbClr val="312D2A"/>
                </a:solidFill>
                <a:cs typeface="Verdana"/>
              </a:rPr>
              <a:t>na</a:t>
            </a:r>
            <a:r>
              <a:rPr sz="3200" spc="-110" dirty="0">
                <a:solidFill>
                  <a:srgbClr val="312D2A"/>
                </a:solidFill>
                <a:cs typeface="Verdana"/>
              </a:rPr>
              <a:t>tu</a:t>
            </a:r>
            <a:r>
              <a:rPr sz="3200" spc="-185" dirty="0">
                <a:solidFill>
                  <a:srgbClr val="312D2A"/>
                </a:solidFill>
                <a:cs typeface="Verdana"/>
              </a:rPr>
              <a:t>ra</a:t>
            </a:r>
            <a:r>
              <a:rPr sz="3200" spc="-85" dirty="0">
                <a:solidFill>
                  <a:srgbClr val="312D2A"/>
                </a:solidFill>
                <a:cs typeface="Verdana"/>
              </a:rPr>
              <a:t>l</a:t>
            </a:r>
            <a:r>
              <a:rPr sz="3200" spc="-200" dirty="0">
                <a:solidFill>
                  <a:srgbClr val="312D2A"/>
                </a:solidFill>
                <a:cs typeface="Verdana"/>
              </a:rPr>
              <a:t> </a:t>
            </a:r>
            <a:r>
              <a:rPr sz="3200" spc="-130" dirty="0">
                <a:solidFill>
                  <a:srgbClr val="312D2A"/>
                </a:solidFill>
                <a:cs typeface="Verdana"/>
              </a:rPr>
              <a:t>e</a:t>
            </a:r>
            <a:r>
              <a:rPr sz="3200" spc="-200" dirty="0">
                <a:solidFill>
                  <a:srgbClr val="312D2A"/>
                </a:solidFill>
                <a:cs typeface="Verdana"/>
              </a:rPr>
              <a:t>v</a:t>
            </a:r>
            <a:r>
              <a:rPr sz="3200" spc="-90" dirty="0">
                <a:solidFill>
                  <a:srgbClr val="312D2A"/>
                </a:solidFill>
                <a:cs typeface="Verdana"/>
              </a:rPr>
              <a:t>o</a:t>
            </a:r>
            <a:r>
              <a:rPr sz="3200" spc="-114" dirty="0">
                <a:solidFill>
                  <a:srgbClr val="312D2A"/>
                </a:solidFill>
                <a:cs typeface="Verdana"/>
              </a:rPr>
              <a:t>l</a:t>
            </a:r>
            <a:r>
              <a:rPr sz="3200" spc="-110" dirty="0">
                <a:solidFill>
                  <a:srgbClr val="312D2A"/>
                </a:solidFill>
                <a:cs typeface="Verdana"/>
              </a:rPr>
              <a:t>u</a:t>
            </a:r>
            <a:r>
              <a:rPr sz="3200" spc="-180" dirty="0">
                <a:solidFill>
                  <a:srgbClr val="312D2A"/>
                </a:solidFill>
                <a:cs typeface="Verdana"/>
              </a:rPr>
              <a:t>t</a:t>
            </a:r>
            <a:r>
              <a:rPr sz="3200" spc="-60" dirty="0">
                <a:solidFill>
                  <a:srgbClr val="312D2A"/>
                </a:solidFill>
                <a:cs typeface="Verdana"/>
              </a:rPr>
              <a:t>i</a:t>
            </a:r>
            <a:r>
              <a:rPr sz="3200" spc="-114" dirty="0">
                <a:solidFill>
                  <a:srgbClr val="312D2A"/>
                </a:solidFill>
                <a:cs typeface="Verdana"/>
              </a:rPr>
              <a:t>o</a:t>
            </a:r>
            <a:r>
              <a:rPr sz="3200" spc="-85" dirty="0">
                <a:solidFill>
                  <a:srgbClr val="312D2A"/>
                </a:solidFill>
                <a:cs typeface="Verdana"/>
              </a:rPr>
              <a:t>n</a:t>
            </a:r>
            <a:r>
              <a:rPr sz="3200" spc="-204" dirty="0">
                <a:solidFill>
                  <a:srgbClr val="312D2A"/>
                </a:solidFill>
                <a:cs typeface="Verdana"/>
              </a:rPr>
              <a:t> </a:t>
            </a:r>
            <a:r>
              <a:rPr sz="3200" spc="-75" dirty="0">
                <a:solidFill>
                  <a:srgbClr val="312D2A"/>
                </a:solidFill>
                <a:cs typeface="Verdana"/>
              </a:rPr>
              <a:t>o</a:t>
            </a:r>
            <a:r>
              <a:rPr sz="3200" spc="-55" dirty="0">
                <a:solidFill>
                  <a:srgbClr val="312D2A"/>
                </a:solidFill>
                <a:cs typeface="Verdana"/>
              </a:rPr>
              <a:t>f</a:t>
            </a:r>
            <a:r>
              <a:rPr sz="3200" spc="-204" dirty="0">
                <a:solidFill>
                  <a:srgbClr val="312D2A"/>
                </a:solidFill>
                <a:cs typeface="Verdana"/>
              </a:rPr>
              <a:t> </a:t>
            </a:r>
            <a:r>
              <a:rPr sz="3200" spc="-70" dirty="0">
                <a:solidFill>
                  <a:srgbClr val="312D2A"/>
                </a:solidFill>
                <a:cs typeface="Verdana"/>
              </a:rPr>
              <a:t>F</a:t>
            </a:r>
            <a:r>
              <a:rPr sz="3200" spc="-75" dirty="0">
                <a:solidFill>
                  <a:srgbClr val="312D2A"/>
                </a:solidFill>
                <a:cs typeface="Verdana"/>
              </a:rPr>
              <a:t>o</a:t>
            </a:r>
            <a:r>
              <a:rPr sz="3200" spc="-150" dirty="0">
                <a:solidFill>
                  <a:srgbClr val="312D2A"/>
                </a:solidFill>
                <a:cs typeface="Verdana"/>
              </a:rPr>
              <a:t>r</a:t>
            </a:r>
            <a:r>
              <a:rPr sz="3200" spc="-160" dirty="0">
                <a:solidFill>
                  <a:srgbClr val="312D2A"/>
                </a:solidFill>
                <a:cs typeface="Verdana"/>
              </a:rPr>
              <a:t>m</a:t>
            </a:r>
            <a:r>
              <a:rPr sz="3200" spc="-125" dirty="0">
                <a:solidFill>
                  <a:srgbClr val="312D2A"/>
                </a:solidFill>
                <a:cs typeface="Verdana"/>
              </a:rPr>
              <a:t>s</a:t>
            </a:r>
            <a:endParaRPr sz="3200" dirty="0">
              <a:cs typeface="Verdana"/>
            </a:endParaRPr>
          </a:p>
          <a:p>
            <a:pPr marL="355600" indent="-342900">
              <a:spcBef>
                <a:spcPts val="25"/>
              </a:spcBef>
              <a:buFont typeface="Arial MT"/>
              <a:buChar char="•"/>
              <a:tabLst>
                <a:tab pos="354965" algn="l"/>
                <a:tab pos="355600" algn="l"/>
              </a:tabLst>
            </a:pPr>
            <a:r>
              <a:rPr sz="3200" spc="-90" dirty="0">
                <a:solidFill>
                  <a:srgbClr val="312D2A"/>
                </a:solidFill>
                <a:cs typeface="Verdana"/>
              </a:rPr>
              <a:t>Bo</a:t>
            </a:r>
            <a:r>
              <a:rPr sz="3200" spc="-180" dirty="0">
                <a:solidFill>
                  <a:srgbClr val="312D2A"/>
                </a:solidFill>
                <a:cs typeface="Verdana"/>
              </a:rPr>
              <a:t>t</a:t>
            </a:r>
            <a:r>
              <a:rPr sz="3200" spc="-85" dirty="0">
                <a:solidFill>
                  <a:srgbClr val="312D2A"/>
                </a:solidFill>
                <a:cs typeface="Verdana"/>
              </a:rPr>
              <a:t>h</a:t>
            </a:r>
            <a:r>
              <a:rPr sz="3200" spc="-204" dirty="0">
                <a:solidFill>
                  <a:srgbClr val="312D2A"/>
                </a:solidFill>
                <a:cs typeface="Verdana"/>
              </a:rPr>
              <a:t> </a:t>
            </a:r>
            <a:r>
              <a:rPr sz="3200" spc="-110" dirty="0">
                <a:solidFill>
                  <a:srgbClr val="312D2A"/>
                </a:solidFill>
                <a:cs typeface="Verdana"/>
              </a:rPr>
              <a:t>b</a:t>
            </a:r>
            <a:r>
              <a:rPr sz="3200" spc="-160" dirty="0">
                <a:solidFill>
                  <a:srgbClr val="312D2A"/>
                </a:solidFill>
                <a:cs typeface="Verdana"/>
              </a:rPr>
              <a:t>a</a:t>
            </a:r>
            <a:r>
              <a:rPr sz="3200" spc="-130" dirty="0">
                <a:solidFill>
                  <a:srgbClr val="312D2A"/>
                </a:solidFill>
                <a:cs typeface="Verdana"/>
              </a:rPr>
              <a:t>s</a:t>
            </a:r>
            <a:r>
              <a:rPr sz="3200" spc="-110" dirty="0">
                <a:solidFill>
                  <a:srgbClr val="312D2A"/>
                </a:solidFill>
                <a:cs typeface="Verdana"/>
              </a:rPr>
              <a:t>e</a:t>
            </a:r>
            <a:r>
              <a:rPr sz="3200" spc="-85" dirty="0">
                <a:solidFill>
                  <a:srgbClr val="312D2A"/>
                </a:solidFill>
                <a:cs typeface="Verdana"/>
              </a:rPr>
              <a:t>d</a:t>
            </a:r>
            <a:r>
              <a:rPr sz="3200" spc="-200" dirty="0">
                <a:solidFill>
                  <a:srgbClr val="312D2A"/>
                </a:solidFill>
                <a:cs typeface="Verdana"/>
              </a:rPr>
              <a:t> </a:t>
            </a:r>
            <a:r>
              <a:rPr sz="3200" spc="-75" dirty="0">
                <a:solidFill>
                  <a:srgbClr val="312D2A"/>
                </a:solidFill>
                <a:cs typeface="Verdana"/>
              </a:rPr>
              <a:t>o</a:t>
            </a:r>
            <a:r>
              <a:rPr sz="3200" spc="-85" dirty="0">
                <a:solidFill>
                  <a:srgbClr val="312D2A"/>
                </a:solidFill>
                <a:cs typeface="Verdana"/>
              </a:rPr>
              <a:t>n</a:t>
            </a:r>
            <a:r>
              <a:rPr sz="3200" spc="-204" dirty="0">
                <a:solidFill>
                  <a:srgbClr val="312D2A"/>
                </a:solidFill>
                <a:cs typeface="Verdana"/>
              </a:rPr>
              <a:t> </a:t>
            </a:r>
            <a:r>
              <a:rPr sz="3200" spc="-250" dirty="0">
                <a:solidFill>
                  <a:srgbClr val="312D2A"/>
                </a:solidFill>
                <a:cs typeface="Verdana"/>
              </a:rPr>
              <a:t>S</a:t>
            </a:r>
            <a:r>
              <a:rPr sz="3200" spc="-95" dirty="0">
                <a:solidFill>
                  <a:srgbClr val="312D2A"/>
                </a:solidFill>
                <a:cs typeface="Verdana"/>
              </a:rPr>
              <a:t>Q</a:t>
            </a:r>
            <a:r>
              <a:rPr sz="3200" spc="-5" dirty="0">
                <a:solidFill>
                  <a:srgbClr val="312D2A"/>
                </a:solidFill>
                <a:cs typeface="Verdana"/>
              </a:rPr>
              <a:t>L</a:t>
            </a:r>
            <a:r>
              <a:rPr sz="3200" spc="-200" dirty="0">
                <a:solidFill>
                  <a:srgbClr val="312D2A"/>
                </a:solidFill>
                <a:cs typeface="Verdana"/>
              </a:rPr>
              <a:t> </a:t>
            </a:r>
            <a:r>
              <a:rPr sz="3200" spc="-160" dirty="0">
                <a:solidFill>
                  <a:srgbClr val="312D2A"/>
                </a:solidFill>
                <a:cs typeface="Verdana"/>
              </a:rPr>
              <a:t>a</a:t>
            </a:r>
            <a:r>
              <a:rPr sz="3200" spc="-95" dirty="0">
                <a:solidFill>
                  <a:srgbClr val="312D2A"/>
                </a:solidFill>
                <a:cs typeface="Verdana"/>
              </a:rPr>
              <a:t>n</a:t>
            </a:r>
            <a:r>
              <a:rPr sz="3200" spc="-85" dirty="0">
                <a:solidFill>
                  <a:srgbClr val="312D2A"/>
                </a:solidFill>
                <a:cs typeface="Verdana"/>
              </a:rPr>
              <a:t>d</a:t>
            </a:r>
            <a:r>
              <a:rPr sz="3200" spc="-200" dirty="0">
                <a:solidFill>
                  <a:srgbClr val="312D2A"/>
                </a:solidFill>
                <a:cs typeface="Verdana"/>
              </a:rPr>
              <a:t> </a:t>
            </a:r>
            <a:r>
              <a:rPr sz="3200" spc="-25" dirty="0">
                <a:solidFill>
                  <a:srgbClr val="312D2A"/>
                </a:solidFill>
                <a:cs typeface="Verdana"/>
              </a:rPr>
              <a:t>P</a:t>
            </a:r>
            <a:r>
              <a:rPr sz="3200" spc="-5" dirty="0">
                <a:solidFill>
                  <a:srgbClr val="312D2A"/>
                </a:solidFill>
                <a:cs typeface="Verdana"/>
              </a:rPr>
              <a:t>L</a:t>
            </a:r>
            <a:r>
              <a:rPr sz="3200" spc="-200" dirty="0">
                <a:solidFill>
                  <a:srgbClr val="312D2A"/>
                </a:solidFill>
                <a:cs typeface="Verdana"/>
              </a:rPr>
              <a:t> </a:t>
            </a:r>
            <a:r>
              <a:rPr sz="3200" spc="75" dirty="0">
                <a:solidFill>
                  <a:srgbClr val="312D2A"/>
                </a:solidFill>
                <a:cs typeface="Verdana"/>
              </a:rPr>
              <a:t>/</a:t>
            </a:r>
            <a:r>
              <a:rPr sz="3200" spc="-204" dirty="0">
                <a:solidFill>
                  <a:srgbClr val="312D2A"/>
                </a:solidFill>
                <a:cs typeface="Verdana"/>
              </a:rPr>
              <a:t> </a:t>
            </a:r>
            <a:r>
              <a:rPr sz="3200" spc="-250" dirty="0">
                <a:solidFill>
                  <a:srgbClr val="312D2A"/>
                </a:solidFill>
                <a:cs typeface="Verdana"/>
              </a:rPr>
              <a:t>S</a:t>
            </a:r>
            <a:r>
              <a:rPr sz="3200" spc="-95" dirty="0">
                <a:solidFill>
                  <a:srgbClr val="312D2A"/>
                </a:solidFill>
                <a:cs typeface="Verdana"/>
              </a:rPr>
              <a:t>Q</a:t>
            </a:r>
            <a:r>
              <a:rPr sz="3200" spc="-5" dirty="0">
                <a:solidFill>
                  <a:srgbClr val="312D2A"/>
                </a:solidFill>
                <a:cs typeface="Verdana"/>
              </a:rPr>
              <a:t>L</a:t>
            </a:r>
            <a:endParaRPr sz="3200" dirty="0">
              <a:cs typeface="Verdana"/>
            </a:endParaRPr>
          </a:p>
          <a:p>
            <a:pPr marL="355600" indent="-342900">
              <a:buFont typeface="Arial MT"/>
              <a:buChar char="•"/>
              <a:tabLst>
                <a:tab pos="354965" algn="l"/>
                <a:tab pos="355600" algn="l"/>
              </a:tabLst>
            </a:pPr>
            <a:r>
              <a:rPr sz="3200" spc="-125" dirty="0">
                <a:solidFill>
                  <a:srgbClr val="312D2A"/>
                </a:solidFill>
                <a:cs typeface="Verdana"/>
              </a:rPr>
              <a:t>Re-use</a:t>
            </a:r>
            <a:r>
              <a:rPr sz="3200" spc="-195" dirty="0">
                <a:solidFill>
                  <a:srgbClr val="312D2A"/>
                </a:solidFill>
                <a:cs typeface="Verdana"/>
              </a:rPr>
              <a:t> </a:t>
            </a:r>
            <a:r>
              <a:rPr sz="3200" spc="-130" dirty="0">
                <a:solidFill>
                  <a:srgbClr val="312D2A"/>
                </a:solidFill>
                <a:cs typeface="Verdana"/>
              </a:rPr>
              <a:t>DB</a:t>
            </a:r>
            <a:r>
              <a:rPr sz="3200" spc="-200" dirty="0">
                <a:solidFill>
                  <a:srgbClr val="312D2A"/>
                </a:solidFill>
                <a:cs typeface="Verdana"/>
              </a:rPr>
              <a:t> </a:t>
            </a:r>
            <a:r>
              <a:rPr sz="3200" spc="-145" dirty="0">
                <a:solidFill>
                  <a:srgbClr val="312D2A"/>
                </a:solidFill>
                <a:cs typeface="Verdana"/>
              </a:rPr>
              <a:t>packages,</a:t>
            </a:r>
            <a:r>
              <a:rPr sz="3200" spc="-190" dirty="0">
                <a:solidFill>
                  <a:srgbClr val="312D2A"/>
                </a:solidFill>
                <a:cs typeface="Verdana"/>
              </a:rPr>
              <a:t> </a:t>
            </a:r>
            <a:r>
              <a:rPr sz="3200" spc="-130" dirty="0">
                <a:solidFill>
                  <a:srgbClr val="312D2A"/>
                </a:solidFill>
                <a:cs typeface="Verdana"/>
              </a:rPr>
              <a:t>procedures,</a:t>
            </a:r>
            <a:r>
              <a:rPr sz="3200" spc="-190" dirty="0">
                <a:solidFill>
                  <a:srgbClr val="312D2A"/>
                </a:solidFill>
                <a:cs typeface="Verdana"/>
              </a:rPr>
              <a:t> </a:t>
            </a:r>
            <a:r>
              <a:rPr sz="3200" spc="-100" dirty="0">
                <a:solidFill>
                  <a:srgbClr val="312D2A"/>
                </a:solidFill>
                <a:cs typeface="Verdana"/>
              </a:rPr>
              <a:t>functions</a:t>
            </a:r>
            <a:endParaRPr sz="3200" dirty="0">
              <a:cs typeface="Verdana"/>
            </a:endParaRPr>
          </a:p>
          <a:p>
            <a:pPr marL="355600" indent="-342900">
              <a:spcBef>
                <a:spcPts val="25"/>
              </a:spcBef>
              <a:buFont typeface="Arial MT"/>
              <a:buChar char="•"/>
              <a:tabLst>
                <a:tab pos="354965" algn="l"/>
                <a:tab pos="355600" algn="l"/>
              </a:tabLst>
            </a:pPr>
            <a:r>
              <a:rPr sz="3200" spc="-130" dirty="0">
                <a:solidFill>
                  <a:srgbClr val="312D2A"/>
                </a:solidFill>
                <a:cs typeface="Verdana"/>
              </a:rPr>
              <a:t>Easily</a:t>
            </a:r>
            <a:r>
              <a:rPr sz="3200" spc="-185" dirty="0">
                <a:solidFill>
                  <a:srgbClr val="312D2A"/>
                </a:solidFill>
                <a:cs typeface="Verdana"/>
              </a:rPr>
              <a:t> </a:t>
            </a:r>
            <a:r>
              <a:rPr sz="3200" spc="-140" dirty="0">
                <a:solidFill>
                  <a:srgbClr val="312D2A"/>
                </a:solidFill>
                <a:cs typeface="Verdana"/>
              </a:rPr>
              <a:t>train</a:t>
            </a:r>
            <a:r>
              <a:rPr sz="3200" spc="-190" dirty="0">
                <a:solidFill>
                  <a:srgbClr val="312D2A"/>
                </a:solidFill>
                <a:cs typeface="Verdana"/>
              </a:rPr>
              <a:t> </a:t>
            </a:r>
            <a:r>
              <a:rPr sz="3200" spc="-114" dirty="0">
                <a:solidFill>
                  <a:srgbClr val="312D2A"/>
                </a:solidFill>
                <a:cs typeface="Verdana"/>
              </a:rPr>
              <a:t>Forms</a:t>
            </a:r>
            <a:r>
              <a:rPr sz="3200" spc="-190" dirty="0">
                <a:solidFill>
                  <a:srgbClr val="312D2A"/>
                </a:solidFill>
                <a:cs typeface="Verdana"/>
              </a:rPr>
              <a:t> </a:t>
            </a:r>
            <a:r>
              <a:rPr sz="3200" spc="-130" dirty="0">
                <a:solidFill>
                  <a:srgbClr val="312D2A"/>
                </a:solidFill>
                <a:cs typeface="Verdana"/>
              </a:rPr>
              <a:t>Developers</a:t>
            </a:r>
            <a:r>
              <a:rPr sz="3200" spc="-195" dirty="0">
                <a:solidFill>
                  <a:srgbClr val="312D2A"/>
                </a:solidFill>
                <a:cs typeface="Verdana"/>
              </a:rPr>
              <a:t> </a:t>
            </a:r>
            <a:r>
              <a:rPr sz="3200" spc="-114" dirty="0">
                <a:solidFill>
                  <a:srgbClr val="312D2A"/>
                </a:solidFill>
                <a:cs typeface="Verdana"/>
              </a:rPr>
              <a:t>into</a:t>
            </a:r>
            <a:r>
              <a:rPr sz="3200" spc="-185" dirty="0">
                <a:solidFill>
                  <a:srgbClr val="312D2A"/>
                </a:solidFill>
                <a:cs typeface="Verdana"/>
              </a:rPr>
              <a:t> </a:t>
            </a:r>
            <a:r>
              <a:rPr sz="3200" spc="-114" dirty="0">
                <a:solidFill>
                  <a:srgbClr val="312D2A"/>
                </a:solidFill>
                <a:cs typeface="Verdana"/>
              </a:rPr>
              <a:t>developing</a:t>
            </a:r>
            <a:r>
              <a:rPr sz="3200" spc="-195" dirty="0">
                <a:solidFill>
                  <a:srgbClr val="312D2A"/>
                </a:solidFill>
                <a:cs typeface="Verdana"/>
              </a:rPr>
              <a:t> </a:t>
            </a:r>
            <a:r>
              <a:rPr sz="3200" spc="-135" dirty="0">
                <a:solidFill>
                  <a:srgbClr val="312D2A"/>
                </a:solidFill>
                <a:cs typeface="Verdana"/>
              </a:rPr>
              <a:t>with</a:t>
            </a:r>
            <a:r>
              <a:rPr sz="3200" spc="-195" dirty="0">
                <a:solidFill>
                  <a:srgbClr val="312D2A"/>
                </a:solidFill>
                <a:cs typeface="Verdana"/>
              </a:rPr>
              <a:t> </a:t>
            </a:r>
            <a:r>
              <a:rPr sz="3200" spc="-90" dirty="0">
                <a:solidFill>
                  <a:srgbClr val="312D2A"/>
                </a:solidFill>
                <a:cs typeface="Verdana"/>
              </a:rPr>
              <a:t>APEX</a:t>
            </a:r>
            <a:endParaRPr sz="3200" dirty="0">
              <a:cs typeface="Verdana"/>
            </a:endParaRPr>
          </a:p>
          <a:p>
            <a:pPr>
              <a:buClr>
                <a:srgbClr val="312D2A"/>
              </a:buClr>
              <a:buFont typeface="Arial MT"/>
              <a:buChar char="•"/>
            </a:pPr>
            <a:endParaRPr lang="en-US" sz="3600" dirty="0">
              <a:cs typeface="Verdana"/>
            </a:endParaRPr>
          </a:p>
          <a:p>
            <a:pPr>
              <a:buClr>
                <a:srgbClr val="312D2A"/>
              </a:buClr>
              <a:buFont typeface="Arial MT"/>
              <a:buChar char="•"/>
            </a:pPr>
            <a:endParaRPr sz="3600" dirty="0">
              <a:cs typeface="Verdana"/>
            </a:endParaRPr>
          </a:p>
          <a:p>
            <a:pPr marL="213995">
              <a:spcBef>
                <a:spcPts val="1430"/>
              </a:spcBef>
            </a:pPr>
            <a:r>
              <a:rPr sz="3200" b="1" spc="45" dirty="0">
                <a:solidFill>
                  <a:srgbClr val="312D2A"/>
                </a:solidFill>
                <a:cs typeface="Trebuchet MS"/>
              </a:rPr>
              <a:t>Solutions</a:t>
            </a:r>
            <a:endParaRPr sz="3200" dirty="0">
              <a:cs typeface="Trebuchet MS"/>
            </a:endParaRPr>
          </a:p>
          <a:p>
            <a:pPr>
              <a:spcBef>
                <a:spcPts val="30"/>
              </a:spcBef>
            </a:pPr>
            <a:endParaRPr sz="3600" dirty="0">
              <a:cs typeface="Trebuchet MS"/>
            </a:endParaRPr>
          </a:p>
          <a:p>
            <a:pPr marL="355600" indent="-342900">
              <a:buFont typeface="Arial MT"/>
              <a:buChar char="•"/>
              <a:tabLst>
                <a:tab pos="354965" algn="l"/>
                <a:tab pos="355600" algn="l"/>
              </a:tabLst>
            </a:pPr>
            <a:r>
              <a:rPr sz="3200" spc="-100" dirty="0">
                <a:solidFill>
                  <a:srgbClr val="312D2A"/>
                </a:solidFill>
                <a:cs typeface="Verdana"/>
              </a:rPr>
              <a:t>P</a:t>
            </a:r>
            <a:r>
              <a:rPr sz="3200" spc="-114" dirty="0">
                <a:solidFill>
                  <a:srgbClr val="312D2A"/>
                </a:solidFill>
                <a:cs typeface="Verdana"/>
              </a:rPr>
              <a:t>r</a:t>
            </a:r>
            <a:r>
              <a:rPr sz="3200" spc="-75" dirty="0">
                <a:solidFill>
                  <a:srgbClr val="312D2A"/>
                </a:solidFill>
                <a:cs typeface="Verdana"/>
              </a:rPr>
              <a:t>oo</a:t>
            </a:r>
            <a:r>
              <a:rPr sz="3200" spc="-60" dirty="0">
                <a:solidFill>
                  <a:srgbClr val="312D2A"/>
                </a:solidFill>
                <a:cs typeface="Verdana"/>
              </a:rPr>
              <a:t>f</a:t>
            </a:r>
            <a:r>
              <a:rPr sz="3200" spc="-85" dirty="0">
                <a:solidFill>
                  <a:srgbClr val="312D2A"/>
                </a:solidFill>
                <a:cs typeface="Verdana"/>
              </a:rPr>
              <a:t>-</a:t>
            </a:r>
            <a:r>
              <a:rPr sz="3200" spc="-80" dirty="0">
                <a:solidFill>
                  <a:srgbClr val="312D2A"/>
                </a:solidFill>
                <a:cs typeface="Verdana"/>
              </a:rPr>
              <a:t>o</a:t>
            </a:r>
            <a:r>
              <a:rPr sz="3200" spc="-55" dirty="0">
                <a:solidFill>
                  <a:srgbClr val="312D2A"/>
                </a:solidFill>
                <a:cs typeface="Verdana"/>
              </a:rPr>
              <a:t>f</a:t>
            </a:r>
            <a:r>
              <a:rPr sz="3200" spc="-85" dirty="0">
                <a:solidFill>
                  <a:srgbClr val="312D2A"/>
                </a:solidFill>
                <a:cs typeface="Verdana"/>
              </a:rPr>
              <a:t>-</a:t>
            </a:r>
            <a:r>
              <a:rPr sz="3200" spc="-80" dirty="0">
                <a:solidFill>
                  <a:srgbClr val="312D2A"/>
                </a:solidFill>
                <a:cs typeface="Verdana"/>
              </a:rPr>
              <a:t>c</a:t>
            </a:r>
            <a:r>
              <a:rPr sz="3200" spc="-85" dirty="0">
                <a:solidFill>
                  <a:srgbClr val="312D2A"/>
                </a:solidFill>
                <a:cs typeface="Verdana"/>
              </a:rPr>
              <a:t>o</a:t>
            </a:r>
            <a:r>
              <a:rPr sz="3200" spc="-90" dirty="0">
                <a:solidFill>
                  <a:srgbClr val="312D2A"/>
                </a:solidFill>
                <a:cs typeface="Verdana"/>
              </a:rPr>
              <a:t>n</a:t>
            </a:r>
            <a:r>
              <a:rPr sz="3200" spc="-105" dirty="0">
                <a:solidFill>
                  <a:srgbClr val="312D2A"/>
                </a:solidFill>
                <a:cs typeface="Verdana"/>
              </a:rPr>
              <a:t>c</a:t>
            </a:r>
            <a:r>
              <a:rPr sz="3200" spc="-114" dirty="0">
                <a:solidFill>
                  <a:srgbClr val="312D2A"/>
                </a:solidFill>
                <a:cs typeface="Verdana"/>
              </a:rPr>
              <a:t>e</a:t>
            </a:r>
            <a:r>
              <a:rPr sz="3200" spc="-90" dirty="0">
                <a:solidFill>
                  <a:srgbClr val="312D2A"/>
                </a:solidFill>
                <a:cs typeface="Verdana"/>
              </a:rPr>
              <a:t>p</a:t>
            </a:r>
            <a:r>
              <a:rPr sz="3200" spc="-170" dirty="0">
                <a:solidFill>
                  <a:srgbClr val="312D2A"/>
                </a:solidFill>
                <a:cs typeface="Verdana"/>
              </a:rPr>
              <a:t>t</a:t>
            </a:r>
            <a:r>
              <a:rPr sz="3200" spc="-204" dirty="0">
                <a:solidFill>
                  <a:srgbClr val="312D2A"/>
                </a:solidFill>
                <a:cs typeface="Verdana"/>
              </a:rPr>
              <a:t> </a:t>
            </a:r>
            <a:r>
              <a:rPr sz="3200" spc="-110" dirty="0">
                <a:solidFill>
                  <a:srgbClr val="312D2A"/>
                </a:solidFill>
                <a:cs typeface="Verdana"/>
              </a:rPr>
              <a:t>u</a:t>
            </a:r>
            <a:r>
              <a:rPr sz="3200" spc="-130" dirty="0">
                <a:solidFill>
                  <a:srgbClr val="312D2A"/>
                </a:solidFill>
                <a:cs typeface="Verdana"/>
              </a:rPr>
              <a:t>s</a:t>
            </a:r>
            <a:r>
              <a:rPr sz="3200" spc="-95" dirty="0">
                <a:solidFill>
                  <a:srgbClr val="312D2A"/>
                </a:solidFill>
                <a:cs typeface="Verdana"/>
              </a:rPr>
              <a:t>in</a:t>
            </a:r>
            <a:r>
              <a:rPr sz="3200" spc="-120" dirty="0">
                <a:solidFill>
                  <a:srgbClr val="312D2A"/>
                </a:solidFill>
                <a:cs typeface="Verdana"/>
              </a:rPr>
              <a:t>g</a:t>
            </a:r>
            <a:r>
              <a:rPr sz="3200" spc="-204" dirty="0">
                <a:solidFill>
                  <a:srgbClr val="312D2A"/>
                </a:solidFill>
                <a:cs typeface="Verdana"/>
              </a:rPr>
              <a:t> </a:t>
            </a:r>
            <a:r>
              <a:rPr sz="3200" spc="-130" dirty="0">
                <a:solidFill>
                  <a:srgbClr val="312D2A"/>
                </a:solidFill>
                <a:cs typeface="Verdana"/>
              </a:rPr>
              <a:t>s</a:t>
            </a:r>
            <a:r>
              <a:rPr sz="3200" spc="-110" dirty="0">
                <a:solidFill>
                  <a:srgbClr val="312D2A"/>
                </a:solidFill>
                <a:cs typeface="Verdana"/>
              </a:rPr>
              <a:t>ub</a:t>
            </a:r>
            <a:r>
              <a:rPr sz="3200" spc="-130" dirty="0">
                <a:solidFill>
                  <a:srgbClr val="312D2A"/>
                </a:solidFill>
                <a:cs typeface="Verdana"/>
              </a:rPr>
              <a:t>s</a:t>
            </a:r>
            <a:r>
              <a:rPr sz="3200" spc="-110" dirty="0">
                <a:solidFill>
                  <a:srgbClr val="312D2A"/>
                </a:solidFill>
                <a:cs typeface="Verdana"/>
              </a:rPr>
              <a:t>e</a:t>
            </a:r>
            <a:r>
              <a:rPr sz="3200" spc="-170" dirty="0">
                <a:solidFill>
                  <a:srgbClr val="312D2A"/>
                </a:solidFill>
                <a:cs typeface="Verdana"/>
              </a:rPr>
              <a:t>t</a:t>
            </a:r>
            <a:r>
              <a:rPr sz="3200" spc="-204" dirty="0">
                <a:solidFill>
                  <a:srgbClr val="312D2A"/>
                </a:solidFill>
                <a:cs typeface="Verdana"/>
              </a:rPr>
              <a:t> </a:t>
            </a:r>
            <a:r>
              <a:rPr sz="3200" spc="-75" dirty="0">
                <a:solidFill>
                  <a:srgbClr val="312D2A"/>
                </a:solidFill>
                <a:cs typeface="Verdana"/>
              </a:rPr>
              <a:t>o</a:t>
            </a:r>
            <a:r>
              <a:rPr sz="3200" spc="-55" dirty="0">
                <a:solidFill>
                  <a:srgbClr val="312D2A"/>
                </a:solidFill>
                <a:cs typeface="Verdana"/>
              </a:rPr>
              <a:t>f</a:t>
            </a:r>
            <a:r>
              <a:rPr sz="3200" spc="-204" dirty="0">
                <a:solidFill>
                  <a:srgbClr val="312D2A"/>
                </a:solidFill>
                <a:cs typeface="Verdana"/>
              </a:rPr>
              <a:t> </a:t>
            </a:r>
            <a:r>
              <a:rPr sz="3200" spc="-70" dirty="0">
                <a:solidFill>
                  <a:srgbClr val="312D2A"/>
                </a:solidFill>
                <a:cs typeface="Verdana"/>
              </a:rPr>
              <a:t>F</a:t>
            </a:r>
            <a:r>
              <a:rPr sz="3200" spc="-75" dirty="0">
                <a:solidFill>
                  <a:srgbClr val="312D2A"/>
                </a:solidFill>
                <a:cs typeface="Verdana"/>
              </a:rPr>
              <a:t>o</a:t>
            </a:r>
            <a:r>
              <a:rPr sz="3200" spc="-145" dirty="0">
                <a:solidFill>
                  <a:srgbClr val="312D2A"/>
                </a:solidFill>
                <a:cs typeface="Verdana"/>
              </a:rPr>
              <a:t>r</a:t>
            </a:r>
            <a:r>
              <a:rPr sz="3200" spc="-155" dirty="0">
                <a:solidFill>
                  <a:srgbClr val="312D2A"/>
                </a:solidFill>
                <a:cs typeface="Verdana"/>
              </a:rPr>
              <a:t>m</a:t>
            </a:r>
            <a:r>
              <a:rPr sz="3200" spc="-125" dirty="0">
                <a:solidFill>
                  <a:srgbClr val="312D2A"/>
                </a:solidFill>
                <a:cs typeface="Verdana"/>
              </a:rPr>
              <a:t>s</a:t>
            </a:r>
            <a:r>
              <a:rPr sz="3200" spc="-200" dirty="0">
                <a:solidFill>
                  <a:srgbClr val="312D2A"/>
                </a:solidFill>
                <a:cs typeface="Verdana"/>
              </a:rPr>
              <a:t> </a:t>
            </a:r>
            <a:r>
              <a:rPr sz="3200" spc="-125" dirty="0">
                <a:solidFill>
                  <a:srgbClr val="312D2A"/>
                </a:solidFill>
                <a:cs typeface="Verdana"/>
              </a:rPr>
              <a:t>ap</a:t>
            </a:r>
            <a:r>
              <a:rPr sz="3200" spc="-90" dirty="0">
                <a:solidFill>
                  <a:srgbClr val="312D2A"/>
                </a:solidFill>
                <a:cs typeface="Verdana"/>
              </a:rPr>
              <a:t>p</a:t>
            </a:r>
            <a:r>
              <a:rPr sz="3200" spc="-125" dirty="0">
                <a:solidFill>
                  <a:srgbClr val="312D2A"/>
                </a:solidFill>
                <a:cs typeface="Verdana"/>
              </a:rPr>
              <a:t>s</a:t>
            </a:r>
            <a:endParaRPr sz="3200" dirty="0">
              <a:cs typeface="Verdana"/>
            </a:endParaRPr>
          </a:p>
          <a:p>
            <a:pPr marL="355600" indent="-342900">
              <a:spcBef>
                <a:spcPts val="50"/>
              </a:spcBef>
              <a:buFont typeface="Arial MT"/>
              <a:buChar char="•"/>
              <a:tabLst>
                <a:tab pos="354965" algn="l"/>
                <a:tab pos="355600" algn="l"/>
              </a:tabLst>
            </a:pPr>
            <a:r>
              <a:rPr sz="3200" spc="-125" dirty="0">
                <a:solidFill>
                  <a:srgbClr val="312D2A"/>
                </a:solidFill>
                <a:cs typeface="Verdana"/>
              </a:rPr>
              <a:t>Organization-wide</a:t>
            </a:r>
            <a:r>
              <a:rPr sz="3200" spc="-190" dirty="0">
                <a:solidFill>
                  <a:srgbClr val="312D2A"/>
                </a:solidFill>
                <a:cs typeface="Verdana"/>
              </a:rPr>
              <a:t> </a:t>
            </a:r>
            <a:r>
              <a:rPr sz="3200" spc="-145" dirty="0">
                <a:solidFill>
                  <a:srgbClr val="312D2A"/>
                </a:solidFill>
                <a:cs typeface="Verdana"/>
              </a:rPr>
              <a:t>apps,</a:t>
            </a:r>
            <a:r>
              <a:rPr sz="3200" spc="-180" dirty="0">
                <a:solidFill>
                  <a:srgbClr val="312D2A"/>
                </a:solidFill>
                <a:cs typeface="Verdana"/>
              </a:rPr>
              <a:t> </a:t>
            </a:r>
            <a:r>
              <a:rPr sz="3200" spc="-145" dirty="0">
                <a:solidFill>
                  <a:srgbClr val="312D2A"/>
                </a:solidFill>
                <a:cs typeface="Verdana"/>
              </a:rPr>
              <a:t>rather</a:t>
            </a:r>
            <a:r>
              <a:rPr sz="3200" spc="-190" dirty="0">
                <a:solidFill>
                  <a:srgbClr val="312D2A"/>
                </a:solidFill>
                <a:cs typeface="Verdana"/>
              </a:rPr>
              <a:t> </a:t>
            </a:r>
            <a:r>
              <a:rPr sz="3200" spc="-130" dirty="0">
                <a:solidFill>
                  <a:srgbClr val="312D2A"/>
                </a:solidFill>
                <a:cs typeface="Verdana"/>
              </a:rPr>
              <a:t>than</a:t>
            </a:r>
            <a:r>
              <a:rPr sz="3200" spc="-190" dirty="0">
                <a:solidFill>
                  <a:srgbClr val="312D2A"/>
                </a:solidFill>
                <a:cs typeface="Verdana"/>
              </a:rPr>
              <a:t> </a:t>
            </a:r>
            <a:r>
              <a:rPr sz="3200" spc="-114" dirty="0">
                <a:solidFill>
                  <a:srgbClr val="312D2A"/>
                </a:solidFill>
                <a:cs typeface="Verdana"/>
              </a:rPr>
              <a:t>back-office</a:t>
            </a:r>
            <a:endParaRPr sz="3200" dirty="0">
              <a:cs typeface="Verdana"/>
            </a:endParaRPr>
          </a:p>
          <a:p>
            <a:pPr marL="355600" indent="-342900">
              <a:buFont typeface="Arial MT"/>
              <a:buChar char="•"/>
              <a:tabLst>
                <a:tab pos="354965" algn="l"/>
                <a:tab pos="355600" algn="l"/>
              </a:tabLst>
            </a:pPr>
            <a:r>
              <a:rPr sz="3200" spc="-155" dirty="0">
                <a:solidFill>
                  <a:srgbClr val="312D2A"/>
                </a:solidFill>
                <a:cs typeface="Verdana"/>
              </a:rPr>
              <a:t>E</a:t>
            </a:r>
            <a:r>
              <a:rPr sz="3200" spc="-130" dirty="0">
                <a:solidFill>
                  <a:srgbClr val="312D2A"/>
                </a:solidFill>
                <a:cs typeface="Verdana"/>
              </a:rPr>
              <a:t>x</a:t>
            </a:r>
            <a:r>
              <a:rPr sz="3200" spc="-195" dirty="0">
                <a:solidFill>
                  <a:srgbClr val="312D2A"/>
                </a:solidFill>
                <a:cs typeface="Verdana"/>
              </a:rPr>
              <a:t>t</a:t>
            </a:r>
            <a:r>
              <a:rPr sz="3200" spc="-130" dirty="0">
                <a:solidFill>
                  <a:srgbClr val="312D2A"/>
                </a:solidFill>
                <a:cs typeface="Verdana"/>
              </a:rPr>
              <a:t>e</a:t>
            </a:r>
            <a:r>
              <a:rPr sz="3200" spc="-145" dirty="0">
                <a:solidFill>
                  <a:srgbClr val="312D2A"/>
                </a:solidFill>
                <a:cs typeface="Verdana"/>
              </a:rPr>
              <a:t>r</a:t>
            </a:r>
            <a:r>
              <a:rPr sz="3200" spc="-90" dirty="0">
                <a:solidFill>
                  <a:srgbClr val="312D2A"/>
                </a:solidFill>
                <a:cs typeface="Verdana"/>
              </a:rPr>
              <a:t>n</a:t>
            </a:r>
            <a:r>
              <a:rPr sz="3200" spc="-160" dirty="0">
                <a:solidFill>
                  <a:srgbClr val="312D2A"/>
                </a:solidFill>
                <a:cs typeface="Verdana"/>
              </a:rPr>
              <a:t>a</a:t>
            </a:r>
            <a:r>
              <a:rPr sz="3200" spc="-110" dirty="0">
                <a:solidFill>
                  <a:srgbClr val="312D2A"/>
                </a:solidFill>
                <a:cs typeface="Verdana"/>
              </a:rPr>
              <a:t>l</a:t>
            </a:r>
            <a:r>
              <a:rPr sz="3200" spc="-200" dirty="0">
                <a:solidFill>
                  <a:srgbClr val="312D2A"/>
                </a:solidFill>
                <a:cs typeface="Verdana"/>
              </a:rPr>
              <a:t> </a:t>
            </a:r>
            <a:r>
              <a:rPr sz="3200" spc="-160" dirty="0">
                <a:solidFill>
                  <a:srgbClr val="312D2A"/>
                </a:solidFill>
                <a:cs typeface="Verdana"/>
              </a:rPr>
              <a:t>a</a:t>
            </a:r>
            <a:r>
              <a:rPr sz="3200" spc="-90" dirty="0">
                <a:solidFill>
                  <a:srgbClr val="312D2A"/>
                </a:solidFill>
                <a:cs typeface="Verdana"/>
              </a:rPr>
              <a:t>pp</a:t>
            </a:r>
            <a:r>
              <a:rPr sz="3200" spc="-125" dirty="0">
                <a:solidFill>
                  <a:srgbClr val="312D2A"/>
                </a:solidFill>
                <a:cs typeface="Verdana"/>
              </a:rPr>
              <a:t>s</a:t>
            </a:r>
            <a:r>
              <a:rPr sz="3200" spc="-200" dirty="0">
                <a:solidFill>
                  <a:srgbClr val="312D2A"/>
                </a:solidFill>
                <a:cs typeface="Verdana"/>
              </a:rPr>
              <a:t> </a:t>
            </a:r>
            <a:r>
              <a:rPr sz="3200" spc="-114" dirty="0">
                <a:solidFill>
                  <a:srgbClr val="312D2A"/>
                </a:solidFill>
                <a:cs typeface="Verdana"/>
              </a:rPr>
              <a:t>f</a:t>
            </a:r>
            <a:r>
              <a:rPr sz="3200" spc="-75" dirty="0">
                <a:solidFill>
                  <a:srgbClr val="312D2A"/>
                </a:solidFill>
                <a:cs typeface="Verdana"/>
              </a:rPr>
              <a:t>o</a:t>
            </a:r>
            <a:r>
              <a:rPr sz="3200" spc="-140" dirty="0">
                <a:solidFill>
                  <a:srgbClr val="312D2A"/>
                </a:solidFill>
                <a:cs typeface="Verdana"/>
              </a:rPr>
              <a:t>r</a:t>
            </a:r>
            <a:r>
              <a:rPr sz="3200" spc="-200" dirty="0">
                <a:solidFill>
                  <a:srgbClr val="312D2A"/>
                </a:solidFill>
                <a:cs typeface="Verdana"/>
              </a:rPr>
              <a:t> </a:t>
            </a:r>
            <a:r>
              <a:rPr sz="3200" spc="-100" dirty="0">
                <a:solidFill>
                  <a:srgbClr val="312D2A"/>
                </a:solidFill>
                <a:cs typeface="Verdana"/>
              </a:rPr>
              <a:t>cu</a:t>
            </a:r>
            <a:r>
              <a:rPr sz="3200" spc="-130" dirty="0">
                <a:solidFill>
                  <a:srgbClr val="312D2A"/>
                </a:solidFill>
                <a:cs typeface="Verdana"/>
              </a:rPr>
              <a:t>s</a:t>
            </a:r>
            <a:r>
              <a:rPr sz="3200" spc="-195" dirty="0">
                <a:solidFill>
                  <a:srgbClr val="312D2A"/>
                </a:solidFill>
                <a:cs typeface="Verdana"/>
              </a:rPr>
              <a:t>t</a:t>
            </a:r>
            <a:r>
              <a:rPr sz="3200" spc="-75" dirty="0">
                <a:solidFill>
                  <a:srgbClr val="312D2A"/>
                </a:solidFill>
                <a:cs typeface="Verdana"/>
              </a:rPr>
              <a:t>o</a:t>
            </a:r>
            <a:r>
              <a:rPr sz="3200" spc="-155" dirty="0">
                <a:solidFill>
                  <a:srgbClr val="312D2A"/>
                </a:solidFill>
                <a:cs typeface="Verdana"/>
              </a:rPr>
              <a:t>m</a:t>
            </a:r>
            <a:r>
              <a:rPr sz="3200" spc="-130" dirty="0">
                <a:solidFill>
                  <a:srgbClr val="312D2A"/>
                </a:solidFill>
                <a:cs typeface="Verdana"/>
              </a:rPr>
              <a:t>e</a:t>
            </a:r>
            <a:r>
              <a:rPr sz="3200" spc="-145" dirty="0">
                <a:solidFill>
                  <a:srgbClr val="312D2A"/>
                </a:solidFill>
                <a:cs typeface="Verdana"/>
              </a:rPr>
              <a:t>r</a:t>
            </a:r>
            <a:r>
              <a:rPr sz="3200" spc="-125" dirty="0">
                <a:solidFill>
                  <a:srgbClr val="312D2A"/>
                </a:solidFill>
                <a:cs typeface="Verdana"/>
              </a:rPr>
              <a:t>s</a:t>
            </a:r>
            <a:r>
              <a:rPr sz="3200" spc="-200" dirty="0">
                <a:solidFill>
                  <a:srgbClr val="312D2A"/>
                </a:solidFill>
                <a:cs typeface="Verdana"/>
              </a:rPr>
              <a:t> </a:t>
            </a:r>
            <a:r>
              <a:rPr sz="3200" spc="75" dirty="0">
                <a:solidFill>
                  <a:srgbClr val="312D2A"/>
                </a:solidFill>
                <a:cs typeface="Verdana"/>
              </a:rPr>
              <a:t>/</a:t>
            </a:r>
            <a:r>
              <a:rPr sz="3200" spc="-200" dirty="0">
                <a:solidFill>
                  <a:srgbClr val="312D2A"/>
                </a:solidFill>
                <a:cs typeface="Verdana"/>
              </a:rPr>
              <a:t> </a:t>
            </a:r>
            <a:r>
              <a:rPr sz="3200" spc="-90" dirty="0">
                <a:solidFill>
                  <a:srgbClr val="312D2A"/>
                </a:solidFill>
                <a:cs typeface="Verdana"/>
              </a:rPr>
              <a:t>p</a:t>
            </a:r>
            <a:r>
              <a:rPr sz="3200" spc="-160" dirty="0">
                <a:solidFill>
                  <a:srgbClr val="312D2A"/>
                </a:solidFill>
                <a:cs typeface="Verdana"/>
              </a:rPr>
              <a:t>a</a:t>
            </a:r>
            <a:r>
              <a:rPr sz="3200" spc="-95" dirty="0">
                <a:solidFill>
                  <a:srgbClr val="312D2A"/>
                </a:solidFill>
                <a:cs typeface="Verdana"/>
              </a:rPr>
              <a:t>r</a:t>
            </a:r>
            <a:r>
              <a:rPr sz="3200" spc="-180" dirty="0">
                <a:solidFill>
                  <a:srgbClr val="312D2A"/>
                </a:solidFill>
                <a:cs typeface="Verdana"/>
              </a:rPr>
              <a:t>t</a:t>
            </a:r>
            <a:r>
              <a:rPr sz="3200" spc="-90" dirty="0">
                <a:solidFill>
                  <a:srgbClr val="312D2A"/>
                </a:solidFill>
                <a:cs typeface="Verdana"/>
              </a:rPr>
              <a:t>n</a:t>
            </a:r>
            <a:r>
              <a:rPr sz="3200" spc="-130" dirty="0">
                <a:solidFill>
                  <a:srgbClr val="312D2A"/>
                </a:solidFill>
                <a:cs typeface="Verdana"/>
              </a:rPr>
              <a:t>e</a:t>
            </a:r>
            <a:r>
              <a:rPr sz="3200" spc="-145" dirty="0">
                <a:solidFill>
                  <a:srgbClr val="312D2A"/>
                </a:solidFill>
                <a:cs typeface="Verdana"/>
              </a:rPr>
              <a:t>r</a:t>
            </a:r>
            <a:r>
              <a:rPr sz="3200" spc="-125" dirty="0">
                <a:solidFill>
                  <a:srgbClr val="312D2A"/>
                </a:solidFill>
                <a:cs typeface="Verdana"/>
              </a:rPr>
              <a:t>s</a:t>
            </a:r>
            <a:endParaRPr sz="3200" dirty="0">
              <a:cs typeface="Verdana"/>
            </a:endParaRPr>
          </a:p>
          <a:p>
            <a:pPr marL="355600" indent="-342900">
              <a:spcBef>
                <a:spcPts val="50"/>
              </a:spcBef>
              <a:buFont typeface="Arial MT"/>
              <a:buChar char="•"/>
              <a:tabLst>
                <a:tab pos="354965" algn="l"/>
                <a:tab pos="355600" algn="l"/>
              </a:tabLst>
            </a:pPr>
            <a:r>
              <a:rPr sz="3200" spc="-5" dirty="0">
                <a:solidFill>
                  <a:srgbClr val="312D2A"/>
                </a:solidFill>
                <a:cs typeface="Verdana"/>
              </a:rPr>
              <a:t>Mo</a:t>
            </a:r>
            <a:r>
              <a:rPr sz="3200" spc="-110" dirty="0">
                <a:solidFill>
                  <a:srgbClr val="312D2A"/>
                </a:solidFill>
                <a:cs typeface="Verdana"/>
              </a:rPr>
              <a:t>b</a:t>
            </a:r>
            <a:r>
              <a:rPr sz="3200" spc="-100" dirty="0">
                <a:solidFill>
                  <a:srgbClr val="312D2A"/>
                </a:solidFill>
                <a:cs typeface="Verdana"/>
              </a:rPr>
              <a:t>i</a:t>
            </a:r>
            <a:r>
              <a:rPr sz="3200" spc="-114" dirty="0">
                <a:solidFill>
                  <a:srgbClr val="312D2A"/>
                </a:solidFill>
                <a:cs typeface="Verdana"/>
              </a:rPr>
              <a:t>l</a:t>
            </a:r>
            <a:r>
              <a:rPr sz="3200" spc="-130" dirty="0">
                <a:solidFill>
                  <a:srgbClr val="312D2A"/>
                </a:solidFill>
                <a:cs typeface="Verdana"/>
              </a:rPr>
              <a:t>e</a:t>
            </a:r>
            <a:r>
              <a:rPr sz="3200" spc="-85" dirty="0">
                <a:solidFill>
                  <a:srgbClr val="312D2A"/>
                </a:solidFill>
                <a:cs typeface="Verdana"/>
              </a:rPr>
              <a:t>-</a:t>
            </a:r>
            <a:r>
              <a:rPr sz="3200" spc="-80" dirty="0">
                <a:solidFill>
                  <a:srgbClr val="312D2A"/>
                </a:solidFill>
                <a:cs typeface="Verdana"/>
              </a:rPr>
              <a:t>fi</a:t>
            </a:r>
            <a:r>
              <a:rPr sz="3200" spc="-140" dirty="0">
                <a:solidFill>
                  <a:srgbClr val="312D2A"/>
                </a:solidFill>
                <a:cs typeface="Verdana"/>
              </a:rPr>
              <a:t>rs</a:t>
            </a:r>
            <a:r>
              <a:rPr sz="3200" spc="-170" dirty="0">
                <a:solidFill>
                  <a:srgbClr val="312D2A"/>
                </a:solidFill>
                <a:cs typeface="Verdana"/>
              </a:rPr>
              <a:t>t</a:t>
            </a:r>
            <a:r>
              <a:rPr sz="3200" spc="-204" dirty="0">
                <a:solidFill>
                  <a:srgbClr val="312D2A"/>
                </a:solidFill>
                <a:cs typeface="Verdana"/>
              </a:rPr>
              <a:t> </a:t>
            </a:r>
            <a:r>
              <a:rPr sz="3200" spc="-160" dirty="0">
                <a:solidFill>
                  <a:srgbClr val="312D2A"/>
                </a:solidFill>
                <a:cs typeface="Verdana"/>
              </a:rPr>
              <a:t>a</a:t>
            </a:r>
            <a:r>
              <a:rPr sz="3200" spc="-90" dirty="0">
                <a:solidFill>
                  <a:srgbClr val="312D2A"/>
                </a:solidFill>
                <a:cs typeface="Verdana"/>
              </a:rPr>
              <a:t>pp</a:t>
            </a:r>
            <a:r>
              <a:rPr sz="3200" spc="-125" dirty="0">
                <a:solidFill>
                  <a:srgbClr val="312D2A"/>
                </a:solidFill>
                <a:cs typeface="Verdana"/>
              </a:rPr>
              <a:t>s</a:t>
            </a:r>
            <a:endParaRPr sz="3200" dirty="0">
              <a:cs typeface="Verdana"/>
            </a:endParaRPr>
          </a:p>
          <a:p>
            <a:pPr marL="355600" indent="-342900">
              <a:spcBef>
                <a:spcPts val="45"/>
              </a:spcBef>
              <a:buFont typeface="Arial MT"/>
              <a:buChar char="•"/>
              <a:tabLst>
                <a:tab pos="354965" algn="l"/>
                <a:tab pos="355600" algn="l"/>
              </a:tabLst>
            </a:pPr>
            <a:r>
              <a:rPr sz="3200" spc="-105" dirty="0">
                <a:solidFill>
                  <a:srgbClr val="312D2A"/>
                </a:solidFill>
                <a:cs typeface="Verdana"/>
              </a:rPr>
              <a:t>N</a:t>
            </a:r>
            <a:r>
              <a:rPr sz="3200" spc="-60" dirty="0">
                <a:solidFill>
                  <a:srgbClr val="312D2A"/>
                </a:solidFill>
                <a:cs typeface="Verdana"/>
              </a:rPr>
              <a:t>e</a:t>
            </a:r>
            <a:r>
              <a:rPr sz="3200" spc="-170" dirty="0">
                <a:solidFill>
                  <a:srgbClr val="312D2A"/>
                </a:solidFill>
                <a:cs typeface="Verdana"/>
              </a:rPr>
              <a:t>t</a:t>
            </a:r>
            <a:r>
              <a:rPr sz="3200" spc="-204" dirty="0">
                <a:solidFill>
                  <a:srgbClr val="312D2A"/>
                </a:solidFill>
                <a:cs typeface="Verdana"/>
              </a:rPr>
              <a:t> </a:t>
            </a:r>
            <a:r>
              <a:rPr sz="3200" spc="-114" dirty="0">
                <a:solidFill>
                  <a:srgbClr val="312D2A"/>
                </a:solidFill>
                <a:cs typeface="Verdana"/>
              </a:rPr>
              <a:t>n</a:t>
            </a:r>
            <a:r>
              <a:rPr sz="3200" spc="-105" dirty="0">
                <a:solidFill>
                  <a:srgbClr val="312D2A"/>
                </a:solidFill>
                <a:cs typeface="Verdana"/>
              </a:rPr>
              <a:t>e</a:t>
            </a:r>
            <a:r>
              <a:rPr sz="3200" spc="-204" dirty="0">
                <a:solidFill>
                  <a:srgbClr val="312D2A"/>
                </a:solidFill>
                <a:cs typeface="Verdana"/>
              </a:rPr>
              <a:t>w</a:t>
            </a:r>
            <a:r>
              <a:rPr sz="3200" spc="-195" dirty="0">
                <a:solidFill>
                  <a:srgbClr val="312D2A"/>
                </a:solidFill>
                <a:cs typeface="Verdana"/>
              </a:rPr>
              <a:t> </a:t>
            </a:r>
            <a:r>
              <a:rPr sz="3200" spc="-185" dirty="0">
                <a:solidFill>
                  <a:srgbClr val="312D2A"/>
                </a:solidFill>
                <a:cs typeface="Verdana"/>
              </a:rPr>
              <a:t>r</a:t>
            </a:r>
            <a:r>
              <a:rPr sz="3200" spc="-110" dirty="0">
                <a:solidFill>
                  <a:srgbClr val="312D2A"/>
                </a:solidFill>
                <a:cs typeface="Verdana"/>
              </a:rPr>
              <a:t>e</a:t>
            </a:r>
            <a:r>
              <a:rPr sz="3200" spc="-90" dirty="0">
                <a:solidFill>
                  <a:srgbClr val="312D2A"/>
                </a:solidFill>
                <a:cs typeface="Verdana"/>
              </a:rPr>
              <a:t>q</a:t>
            </a:r>
            <a:r>
              <a:rPr sz="3200" spc="-110" dirty="0">
                <a:solidFill>
                  <a:srgbClr val="312D2A"/>
                </a:solidFill>
                <a:cs typeface="Verdana"/>
              </a:rPr>
              <a:t>u</a:t>
            </a:r>
            <a:r>
              <a:rPr sz="3200" spc="-100" dirty="0">
                <a:solidFill>
                  <a:srgbClr val="312D2A"/>
                </a:solidFill>
                <a:cs typeface="Verdana"/>
              </a:rPr>
              <a:t>i</a:t>
            </a:r>
            <a:r>
              <a:rPr sz="3200" spc="-185" dirty="0">
                <a:solidFill>
                  <a:srgbClr val="312D2A"/>
                </a:solidFill>
                <a:cs typeface="Verdana"/>
              </a:rPr>
              <a:t>r</a:t>
            </a:r>
            <a:r>
              <a:rPr sz="3200" spc="-130" dirty="0">
                <a:solidFill>
                  <a:srgbClr val="312D2A"/>
                </a:solidFill>
                <a:cs typeface="Verdana"/>
              </a:rPr>
              <a:t>e</a:t>
            </a:r>
            <a:r>
              <a:rPr sz="3200" spc="-155" dirty="0">
                <a:solidFill>
                  <a:srgbClr val="312D2A"/>
                </a:solidFill>
                <a:cs typeface="Verdana"/>
              </a:rPr>
              <a:t>m</a:t>
            </a:r>
            <a:r>
              <a:rPr sz="3200" spc="-130" dirty="0">
                <a:solidFill>
                  <a:srgbClr val="312D2A"/>
                </a:solidFill>
                <a:cs typeface="Verdana"/>
              </a:rPr>
              <a:t>e</a:t>
            </a:r>
            <a:r>
              <a:rPr sz="3200" spc="-160" dirty="0">
                <a:solidFill>
                  <a:srgbClr val="312D2A"/>
                </a:solidFill>
                <a:cs typeface="Verdana"/>
              </a:rPr>
              <a:t>n</a:t>
            </a:r>
            <a:r>
              <a:rPr sz="3200" spc="-90" dirty="0">
                <a:solidFill>
                  <a:srgbClr val="312D2A"/>
                </a:solidFill>
                <a:cs typeface="Verdana"/>
              </a:rPr>
              <a:t>t</a:t>
            </a:r>
            <a:r>
              <a:rPr sz="3200" spc="-125" dirty="0">
                <a:solidFill>
                  <a:srgbClr val="312D2A"/>
                </a:solidFill>
                <a:cs typeface="Verdana"/>
              </a:rPr>
              <a:t>s</a:t>
            </a:r>
            <a:endParaRPr sz="3200" dirty="0">
              <a:cs typeface="Verdana"/>
            </a:endParaRPr>
          </a:p>
        </p:txBody>
      </p:sp>
      <p:grpSp>
        <p:nvGrpSpPr>
          <p:cNvPr id="18" name="Group 17">
            <a:extLst>
              <a:ext uri="{FF2B5EF4-FFF2-40B4-BE49-F238E27FC236}">
                <a16:creationId xmlns:a16="http://schemas.microsoft.com/office/drawing/2014/main" id="{8B5B5CC1-DE6B-4BD0-ABD6-295FC34CFB88}"/>
              </a:ext>
            </a:extLst>
          </p:cNvPr>
          <p:cNvGrpSpPr/>
          <p:nvPr/>
        </p:nvGrpSpPr>
        <p:grpSpPr>
          <a:xfrm>
            <a:off x="7281309" y="2948513"/>
            <a:ext cx="999556" cy="999556"/>
            <a:chOff x="7281309" y="3062813"/>
            <a:chExt cx="999556" cy="999556"/>
          </a:xfrm>
        </p:grpSpPr>
        <p:sp>
          <p:nvSpPr>
            <p:cNvPr id="10" name="object 8">
              <a:extLst>
                <a:ext uri="{FF2B5EF4-FFF2-40B4-BE49-F238E27FC236}">
                  <a16:creationId xmlns:a16="http://schemas.microsoft.com/office/drawing/2014/main" id="{6B9055FC-F31F-48F7-99D0-448BD35D6349}"/>
                </a:ext>
              </a:extLst>
            </p:cNvPr>
            <p:cNvSpPr/>
            <p:nvPr/>
          </p:nvSpPr>
          <p:spPr>
            <a:xfrm>
              <a:off x="7281309" y="3062813"/>
              <a:ext cx="999556" cy="999556"/>
            </a:xfrm>
            <a:custGeom>
              <a:avLst/>
              <a:gdLst/>
              <a:ahLst/>
              <a:cxnLst/>
              <a:rect l="l" t="t" r="r" b="b"/>
              <a:pathLst>
                <a:path w="536575" h="536575">
                  <a:moveTo>
                    <a:pt x="268071" y="0"/>
                  </a:moveTo>
                  <a:lnTo>
                    <a:pt x="219885" y="4318"/>
                  </a:lnTo>
                  <a:lnTo>
                    <a:pt x="174532" y="16771"/>
                  </a:lnTo>
                  <a:lnTo>
                    <a:pt x="132770" y="36599"/>
                  </a:lnTo>
                  <a:lnTo>
                    <a:pt x="95356" y="63046"/>
                  </a:lnTo>
                  <a:lnTo>
                    <a:pt x="63047" y="95356"/>
                  </a:lnTo>
                  <a:lnTo>
                    <a:pt x="36599" y="132770"/>
                  </a:lnTo>
                  <a:lnTo>
                    <a:pt x="16771" y="174532"/>
                  </a:lnTo>
                  <a:lnTo>
                    <a:pt x="4319" y="219885"/>
                  </a:lnTo>
                  <a:lnTo>
                    <a:pt x="0" y="268071"/>
                  </a:lnTo>
                  <a:lnTo>
                    <a:pt x="4319" y="316257"/>
                  </a:lnTo>
                  <a:lnTo>
                    <a:pt x="16771" y="361610"/>
                  </a:lnTo>
                  <a:lnTo>
                    <a:pt x="36599" y="403372"/>
                  </a:lnTo>
                  <a:lnTo>
                    <a:pt x="63047" y="440786"/>
                  </a:lnTo>
                  <a:lnTo>
                    <a:pt x="95356" y="473096"/>
                  </a:lnTo>
                  <a:lnTo>
                    <a:pt x="132770" y="499543"/>
                  </a:lnTo>
                  <a:lnTo>
                    <a:pt x="174532" y="519371"/>
                  </a:lnTo>
                  <a:lnTo>
                    <a:pt x="219885" y="531824"/>
                  </a:lnTo>
                  <a:lnTo>
                    <a:pt x="268071" y="536143"/>
                  </a:lnTo>
                  <a:lnTo>
                    <a:pt x="316257" y="531824"/>
                  </a:lnTo>
                  <a:lnTo>
                    <a:pt x="361610" y="519371"/>
                  </a:lnTo>
                  <a:lnTo>
                    <a:pt x="403372" y="499543"/>
                  </a:lnTo>
                  <a:lnTo>
                    <a:pt x="440786" y="473096"/>
                  </a:lnTo>
                  <a:lnTo>
                    <a:pt x="473096" y="440786"/>
                  </a:lnTo>
                  <a:lnTo>
                    <a:pt x="499543" y="403372"/>
                  </a:lnTo>
                  <a:lnTo>
                    <a:pt x="519371" y="361610"/>
                  </a:lnTo>
                  <a:lnTo>
                    <a:pt x="531824" y="316257"/>
                  </a:lnTo>
                  <a:lnTo>
                    <a:pt x="536143" y="268071"/>
                  </a:lnTo>
                  <a:lnTo>
                    <a:pt x="531824" y="219885"/>
                  </a:lnTo>
                  <a:lnTo>
                    <a:pt x="519371" y="174532"/>
                  </a:lnTo>
                  <a:lnTo>
                    <a:pt x="499543" y="132770"/>
                  </a:lnTo>
                  <a:lnTo>
                    <a:pt x="473096" y="95356"/>
                  </a:lnTo>
                  <a:lnTo>
                    <a:pt x="440786" y="63046"/>
                  </a:lnTo>
                  <a:lnTo>
                    <a:pt x="403372" y="36599"/>
                  </a:lnTo>
                  <a:lnTo>
                    <a:pt x="361610" y="16771"/>
                  </a:lnTo>
                  <a:lnTo>
                    <a:pt x="316257" y="4318"/>
                  </a:lnTo>
                  <a:lnTo>
                    <a:pt x="268071" y="0"/>
                  </a:lnTo>
                  <a:close/>
                </a:path>
              </a:pathLst>
            </a:custGeom>
            <a:solidFill>
              <a:schemeClr val="accent5">
                <a:lumMod val="75000"/>
              </a:schemeClr>
            </a:solidFill>
          </p:spPr>
          <p:txBody>
            <a:bodyPr wrap="square" lIns="0" tIns="0" rIns="0" bIns="0" rtlCol="0"/>
            <a:lstStyle/>
            <a:p>
              <a:endParaRPr sz="3200"/>
            </a:p>
          </p:txBody>
        </p:sp>
        <p:pic>
          <p:nvPicPr>
            <p:cNvPr id="11" name="object 9">
              <a:extLst>
                <a:ext uri="{FF2B5EF4-FFF2-40B4-BE49-F238E27FC236}">
                  <a16:creationId xmlns:a16="http://schemas.microsoft.com/office/drawing/2014/main" id="{BE5D3AE3-84E9-4647-BAFE-3182EC742D44}"/>
                </a:ext>
              </a:extLst>
            </p:cNvPr>
            <p:cNvPicPr/>
            <p:nvPr/>
          </p:nvPicPr>
          <p:blipFill>
            <a:blip r:embed="rId2" cstate="print"/>
            <a:stretch>
              <a:fillRect/>
            </a:stretch>
          </p:blipFill>
          <p:spPr>
            <a:xfrm>
              <a:off x="7553271" y="3241134"/>
              <a:ext cx="492300" cy="642039"/>
            </a:xfrm>
            <a:prstGeom prst="rect">
              <a:avLst/>
            </a:prstGeom>
          </p:spPr>
        </p:pic>
      </p:grpSp>
      <p:sp>
        <p:nvSpPr>
          <p:cNvPr id="13" name="object 11">
            <a:extLst>
              <a:ext uri="{FF2B5EF4-FFF2-40B4-BE49-F238E27FC236}">
                <a16:creationId xmlns:a16="http://schemas.microsoft.com/office/drawing/2014/main" id="{BF9A17EE-972D-4D79-A179-85A2E461AB2C}"/>
              </a:ext>
            </a:extLst>
          </p:cNvPr>
          <p:cNvSpPr/>
          <p:nvPr/>
        </p:nvSpPr>
        <p:spPr>
          <a:xfrm>
            <a:off x="3146529" y="6724163"/>
            <a:ext cx="812656" cy="716841"/>
          </a:xfrm>
          <a:custGeom>
            <a:avLst/>
            <a:gdLst/>
            <a:ahLst/>
            <a:cxnLst/>
            <a:rect l="l" t="t" r="r" b="b"/>
            <a:pathLst>
              <a:path w="436244" h="384810">
                <a:moveTo>
                  <a:pt x="327173" y="0"/>
                </a:moveTo>
                <a:lnTo>
                  <a:pt x="109057" y="0"/>
                </a:lnTo>
                <a:lnTo>
                  <a:pt x="109057" y="192284"/>
                </a:lnTo>
                <a:lnTo>
                  <a:pt x="0" y="192284"/>
                </a:lnTo>
                <a:lnTo>
                  <a:pt x="218116" y="384568"/>
                </a:lnTo>
                <a:lnTo>
                  <a:pt x="436232" y="192284"/>
                </a:lnTo>
                <a:lnTo>
                  <a:pt x="327173" y="192284"/>
                </a:lnTo>
                <a:lnTo>
                  <a:pt x="327173" y="0"/>
                </a:lnTo>
                <a:close/>
              </a:path>
            </a:pathLst>
          </a:custGeom>
          <a:solidFill>
            <a:srgbClr val="FACD62"/>
          </a:solidFill>
        </p:spPr>
        <p:txBody>
          <a:bodyPr wrap="square" lIns="0" tIns="0" rIns="0" bIns="0" rtlCol="0"/>
          <a:lstStyle/>
          <a:p>
            <a:endParaRPr sz="3200"/>
          </a:p>
        </p:txBody>
      </p:sp>
      <p:sp>
        <p:nvSpPr>
          <p:cNvPr id="14" name="object 12">
            <a:extLst>
              <a:ext uri="{FF2B5EF4-FFF2-40B4-BE49-F238E27FC236}">
                <a16:creationId xmlns:a16="http://schemas.microsoft.com/office/drawing/2014/main" id="{404B95CB-4A10-400C-80C3-60FBB7B08366}"/>
              </a:ext>
            </a:extLst>
          </p:cNvPr>
          <p:cNvSpPr/>
          <p:nvPr/>
        </p:nvSpPr>
        <p:spPr>
          <a:xfrm>
            <a:off x="3146529" y="6724163"/>
            <a:ext cx="812656" cy="716841"/>
          </a:xfrm>
          <a:custGeom>
            <a:avLst/>
            <a:gdLst/>
            <a:ahLst/>
            <a:cxnLst/>
            <a:rect l="l" t="t" r="r" b="b"/>
            <a:pathLst>
              <a:path w="436244" h="384810">
                <a:moveTo>
                  <a:pt x="0" y="192284"/>
                </a:moveTo>
                <a:lnTo>
                  <a:pt x="109058" y="192284"/>
                </a:lnTo>
                <a:lnTo>
                  <a:pt x="109058" y="0"/>
                </a:lnTo>
                <a:lnTo>
                  <a:pt x="327174" y="0"/>
                </a:lnTo>
                <a:lnTo>
                  <a:pt x="327174" y="192284"/>
                </a:lnTo>
                <a:lnTo>
                  <a:pt x="436233" y="192284"/>
                </a:lnTo>
                <a:lnTo>
                  <a:pt x="218116" y="384569"/>
                </a:lnTo>
                <a:lnTo>
                  <a:pt x="0" y="192284"/>
                </a:lnTo>
                <a:close/>
              </a:path>
            </a:pathLst>
          </a:custGeom>
          <a:solidFill>
            <a:schemeClr val="accent5">
              <a:lumMod val="75000"/>
            </a:schemeClr>
          </a:solidFill>
          <a:ln w="15875">
            <a:solidFill>
              <a:srgbClr val="FACD62"/>
            </a:solidFill>
          </a:ln>
        </p:spPr>
        <p:txBody>
          <a:bodyPr wrap="square" lIns="0" tIns="0" rIns="0" bIns="0" rtlCol="0"/>
          <a:lstStyle/>
          <a:p>
            <a:endParaRPr sz="3200"/>
          </a:p>
        </p:txBody>
      </p:sp>
      <p:pic>
        <p:nvPicPr>
          <p:cNvPr id="15" name="object 13">
            <a:extLst>
              <a:ext uri="{FF2B5EF4-FFF2-40B4-BE49-F238E27FC236}">
                <a16:creationId xmlns:a16="http://schemas.microsoft.com/office/drawing/2014/main" id="{B643BAAD-AAD7-4F95-9CFF-DB2A4FE2A103}"/>
              </a:ext>
            </a:extLst>
          </p:cNvPr>
          <p:cNvPicPr/>
          <p:nvPr/>
        </p:nvPicPr>
        <p:blipFill>
          <a:blip r:embed="rId3" cstate="print"/>
          <a:stretch>
            <a:fillRect/>
          </a:stretch>
        </p:blipFill>
        <p:spPr>
          <a:xfrm>
            <a:off x="1241426" y="2442674"/>
            <a:ext cx="4620597" cy="4620595"/>
          </a:xfrm>
          <a:prstGeom prst="rect">
            <a:avLst/>
          </a:prstGeom>
          <a:ln>
            <a:noFill/>
          </a:ln>
          <a:effectLst>
            <a:outerShdw blurRad="292100" dist="139700" dir="2700000" algn="tl" rotWithShape="0">
              <a:srgbClr val="333333">
                <a:alpha val="65000"/>
              </a:srgbClr>
            </a:outerShdw>
          </a:effectLst>
        </p:spPr>
      </p:pic>
      <p:pic>
        <p:nvPicPr>
          <p:cNvPr id="16" name="object 14">
            <a:extLst>
              <a:ext uri="{FF2B5EF4-FFF2-40B4-BE49-F238E27FC236}">
                <a16:creationId xmlns:a16="http://schemas.microsoft.com/office/drawing/2014/main" id="{41067857-7EE9-48AE-8024-1EF1BF24D7B4}"/>
              </a:ext>
            </a:extLst>
          </p:cNvPr>
          <p:cNvPicPr/>
          <p:nvPr/>
        </p:nvPicPr>
        <p:blipFill>
          <a:blip r:embed="rId4" cstate="print"/>
          <a:stretch>
            <a:fillRect/>
          </a:stretch>
        </p:blipFill>
        <p:spPr>
          <a:xfrm>
            <a:off x="1479665" y="7745493"/>
            <a:ext cx="4170841" cy="312813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1777481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629CC04-ED1F-4F55-BD37-66F92E07BEDC}"/>
              </a:ext>
            </a:extLst>
          </p:cNvPr>
          <p:cNvSpPr>
            <a:spLocks noGrp="1"/>
          </p:cNvSpPr>
          <p:nvPr>
            <p:ph type="sldNum" sz="quarter" idx="11"/>
          </p:nvPr>
        </p:nvSpPr>
        <p:spPr/>
        <p:txBody>
          <a:bodyPr/>
          <a:lstStyle/>
          <a:p>
            <a:fld id="{CFF4B978-1D82-7745-80C5-DBABA6B131D3}" type="slidenum">
              <a:rPr lang="en-US" smtClean="0"/>
              <a:pPr/>
              <a:t>18</a:t>
            </a:fld>
            <a:endParaRPr lang="en-US"/>
          </a:p>
        </p:txBody>
      </p:sp>
      <p:sp>
        <p:nvSpPr>
          <p:cNvPr id="3" name="Title 2">
            <a:extLst>
              <a:ext uri="{FF2B5EF4-FFF2-40B4-BE49-F238E27FC236}">
                <a16:creationId xmlns:a16="http://schemas.microsoft.com/office/drawing/2014/main" id="{B7BF82A1-25FB-42BD-8ACC-77A64A50C46D}"/>
              </a:ext>
            </a:extLst>
          </p:cNvPr>
          <p:cNvSpPr>
            <a:spLocks noGrp="1"/>
          </p:cNvSpPr>
          <p:nvPr>
            <p:ph type="title"/>
          </p:nvPr>
        </p:nvSpPr>
        <p:spPr/>
        <p:txBody>
          <a:bodyPr/>
          <a:lstStyle/>
          <a:p>
            <a:r>
              <a:rPr lang="en-IN" dirty="0"/>
              <a:t>Extending Enterprise Systems</a:t>
            </a:r>
          </a:p>
        </p:txBody>
      </p:sp>
      <p:sp>
        <p:nvSpPr>
          <p:cNvPr id="6" name="object 4">
            <a:extLst>
              <a:ext uri="{FF2B5EF4-FFF2-40B4-BE49-F238E27FC236}">
                <a16:creationId xmlns:a16="http://schemas.microsoft.com/office/drawing/2014/main" id="{E8365469-9FB3-4B27-817B-7F343D1C2084}"/>
              </a:ext>
            </a:extLst>
          </p:cNvPr>
          <p:cNvSpPr/>
          <p:nvPr/>
        </p:nvSpPr>
        <p:spPr>
          <a:xfrm>
            <a:off x="8841431" y="6807656"/>
            <a:ext cx="1239949" cy="1239949"/>
          </a:xfrm>
          <a:custGeom>
            <a:avLst/>
            <a:gdLst/>
            <a:ahLst/>
            <a:cxnLst/>
            <a:rect l="l" t="t" r="r" b="b"/>
            <a:pathLst>
              <a:path w="536575" h="536575">
                <a:moveTo>
                  <a:pt x="268071" y="0"/>
                </a:moveTo>
                <a:lnTo>
                  <a:pt x="219885" y="4319"/>
                </a:lnTo>
                <a:lnTo>
                  <a:pt x="174532" y="16771"/>
                </a:lnTo>
                <a:lnTo>
                  <a:pt x="132770" y="36599"/>
                </a:lnTo>
                <a:lnTo>
                  <a:pt x="95356" y="63047"/>
                </a:lnTo>
                <a:lnTo>
                  <a:pt x="63047" y="95356"/>
                </a:lnTo>
                <a:lnTo>
                  <a:pt x="36599" y="132770"/>
                </a:lnTo>
                <a:lnTo>
                  <a:pt x="16771" y="174532"/>
                </a:lnTo>
                <a:lnTo>
                  <a:pt x="4319" y="219885"/>
                </a:lnTo>
                <a:lnTo>
                  <a:pt x="0" y="268071"/>
                </a:lnTo>
                <a:lnTo>
                  <a:pt x="4319" y="316257"/>
                </a:lnTo>
                <a:lnTo>
                  <a:pt x="16771" y="361610"/>
                </a:lnTo>
                <a:lnTo>
                  <a:pt x="36599" y="403372"/>
                </a:lnTo>
                <a:lnTo>
                  <a:pt x="63047" y="440786"/>
                </a:lnTo>
                <a:lnTo>
                  <a:pt x="95356" y="473096"/>
                </a:lnTo>
                <a:lnTo>
                  <a:pt x="132770" y="499543"/>
                </a:lnTo>
                <a:lnTo>
                  <a:pt x="174532" y="519371"/>
                </a:lnTo>
                <a:lnTo>
                  <a:pt x="219885" y="531824"/>
                </a:lnTo>
                <a:lnTo>
                  <a:pt x="268071" y="536143"/>
                </a:lnTo>
                <a:lnTo>
                  <a:pt x="316257" y="531824"/>
                </a:lnTo>
                <a:lnTo>
                  <a:pt x="361610" y="519371"/>
                </a:lnTo>
                <a:lnTo>
                  <a:pt x="403372" y="499543"/>
                </a:lnTo>
                <a:lnTo>
                  <a:pt x="440786" y="473096"/>
                </a:lnTo>
                <a:lnTo>
                  <a:pt x="473096" y="440786"/>
                </a:lnTo>
                <a:lnTo>
                  <a:pt x="499543" y="403372"/>
                </a:lnTo>
                <a:lnTo>
                  <a:pt x="519371" y="361610"/>
                </a:lnTo>
                <a:lnTo>
                  <a:pt x="531824" y="316257"/>
                </a:lnTo>
                <a:lnTo>
                  <a:pt x="536143" y="268071"/>
                </a:lnTo>
                <a:lnTo>
                  <a:pt x="531824" y="219885"/>
                </a:lnTo>
                <a:lnTo>
                  <a:pt x="519371" y="174532"/>
                </a:lnTo>
                <a:lnTo>
                  <a:pt x="499543" y="132770"/>
                </a:lnTo>
                <a:lnTo>
                  <a:pt x="473096" y="95356"/>
                </a:lnTo>
                <a:lnTo>
                  <a:pt x="440786" y="63047"/>
                </a:lnTo>
                <a:lnTo>
                  <a:pt x="403372" y="36599"/>
                </a:lnTo>
                <a:lnTo>
                  <a:pt x="361610" y="16771"/>
                </a:lnTo>
                <a:lnTo>
                  <a:pt x="316257" y="4319"/>
                </a:lnTo>
                <a:lnTo>
                  <a:pt x="268071" y="0"/>
                </a:lnTo>
                <a:close/>
              </a:path>
            </a:pathLst>
          </a:custGeom>
          <a:solidFill>
            <a:schemeClr val="accent5">
              <a:lumMod val="75000"/>
            </a:schemeClr>
          </a:solidFill>
        </p:spPr>
        <p:txBody>
          <a:bodyPr wrap="square" lIns="0" tIns="0" rIns="0" bIns="0" rtlCol="0"/>
          <a:lstStyle/>
          <a:p>
            <a:endParaRPr/>
          </a:p>
        </p:txBody>
      </p:sp>
      <p:sp>
        <p:nvSpPr>
          <p:cNvPr id="7" name="object 5">
            <a:extLst>
              <a:ext uri="{FF2B5EF4-FFF2-40B4-BE49-F238E27FC236}">
                <a16:creationId xmlns:a16="http://schemas.microsoft.com/office/drawing/2014/main" id="{BD98BC3E-519D-43B2-B8DC-E42BCB87B2AF}"/>
              </a:ext>
            </a:extLst>
          </p:cNvPr>
          <p:cNvSpPr/>
          <p:nvPr/>
        </p:nvSpPr>
        <p:spPr>
          <a:xfrm>
            <a:off x="9061332" y="7035315"/>
            <a:ext cx="802665" cy="767448"/>
          </a:xfrm>
          <a:custGeom>
            <a:avLst/>
            <a:gdLst/>
            <a:ahLst/>
            <a:cxnLst/>
            <a:rect l="l" t="t" r="r" b="b"/>
            <a:pathLst>
              <a:path w="347345" h="332104">
                <a:moveTo>
                  <a:pt x="97701" y="83019"/>
                </a:moveTo>
                <a:lnTo>
                  <a:pt x="77279" y="83019"/>
                </a:lnTo>
                <a:lnTo>
                  <a:pt x="77279" y="124320"/>
                </a:lnTo>
                <a:lnTo>
                  <a:pt x="97701" y="124320"/>
                </a:lnTo>
                <a:lnTo>
                  <a:pt x="97701" y="83019"/>
                </a:lnTo>
                <a:close/>
              </a:path>
              <a:path w="347345" h="332104">
                <a:moveTo>
                  <a:pt x="139534" y="0"/>
                </a:moveTo>
                <a:lnTo>
                  <a:pt x="93827" y="0"/>
                </a:lnTo>
                <a:lnTo>
                  <a:pt x="93332" y="469"/>
                </a:lnTo>
                <a:lnTo>
                  <a:pt x="92837" y="469"/>
                </a:lnTo>
                <a:lnTo>
                  <a:pt x="86106" y="3746"/>
                </a:lnTo>
                <a:lnTo>
                  <a:pt x="81229" y="8382"/>
                </a:lnTo>
                <a:lnTo>
                  <a:pt x="78270" y="14300"/>
                </a:lnTo>
                <a:lnTo>
                  <a:pt x="77279" y="21386"/>
                </a:lnTo>
                <a:lnTo>
                  <a:pt x="77279" y="62191"/>
                </a:lnTo>
                <a:lnTo>
                  <a:pt x="98209" y="62191"/>
                </a:lnTo>
                <a:lnTo>
                  <a:pt x="98209" y="20891"/>
                </a:lnTo>
                <a:lnTo>
                  <a:pt x="139534" y="20891"/>
                </a:lnTo>
                <a:lnTo>
                  <a:pt x="139534" y="0"/>
                </a:lnTo>
                <a:close/>
              </a:path>
              <a:path w="347345" h="332104">
                <a:moveTo>
                  <a:pt x="201726" y="0"/>
                </a:moveTo>
                <a:lnTo>
                  <a:pt x="160388" y="0"/>
                </a:lnTo>
                <a:lnTo>
                  <a:pt x="160388" y="20408"/>
                </a:lnTo>
                <a:lnTo>
                  <a:pt x="201726" y="20408"/>
                </a:lnTo>
                <a:lnTo>
                  <a:pt x="201726" y="0"/>
                </a:lnTo>
                <a:close/>
              </a:path>
              <a:path w="347345" h="332104">
                <a:moveTo>
                  <a:pt x="263918" y="248577"/>
                </a:moveTo>
                <a:lnTo>
                  <a:pt x="222580" y="248577"/>
                </a:lnTo>
                <a:lnTo>
                  <a:pt x="222580" y="268986"/>
                </a:lnTo>
                <a:lnTo>
                  <a:pt x="263918" y="268986"/>
                </a:lnTo>
                <a:lnTo>
                  <a:pt x="263918" y="248577"/>
                </a:lnTo>
                <a:close/>
              </a:path>
              <a:path w="347345" h="332104">
                <a:moveTo>
                  <a:pt x="263918" y="0"/>
                </a:moveTo>
                <a:lnTo>
                  <a:pt x="222580" y="0"/>
                </a:lnTo>
                <a:lnTo>
                  <a:pt x="222580" y="20408"/>
                </a:lnTo>
                <a:lnTo>
                  <a:pt x="263918" y="20408"/>
                </a:lnTo>
                <a:lnTo>
                  <a:pt x="263918" y="0"/>
                </a:lnTo>
                <a:close/>
              </a:path>
              <a:path w="347345" h="332104">
                <a:moveTo>
                  <a:pt x="269862" y="83502"/>
                </a:moveTo>
                <a:lnTo>
                  <a:pt x="268211" y="74828"/>
                </a:lnTo>
                <a:lnTo>
                  <a:pt x="263652" y="68072"/>
                </a:lnTo>
                <a:lnTo>
                  <a:pt x="256717" y="63690"/>
                </a:lnTo>
                <a:lnTo>
                  <a:pt x="247967" y="62128"/>
                </a:lnTo>
                <a:lnTo>
                  <a:pt x="145376" y="62128"/>
                </a:lnTo>
                <a:lnTo>
                  <a:pt x="137198" y="63754"/>
                </a:lnTo>
                <a:lnTo>
                  <a:pt x="130556" y="68199"/>
                </a:lnTo>
                <a:lnTo>
                  <a:pt x="126111" y="74841"/>
                </a:lnTo>
                <a:lnTo>
                  <a:pt x="124485" y="83032"/>
                </a:lnTo>
                <a:lnTo>
                  <a:pt x="126111" y="91122"/>
                </a:lnTo>
                <a:lnTo>
                  <a:pt x="130556" y="97586"/>
                </a:lnTo>
                <a:lnTo>
                  <a:pt x="137198" y="101854"/>
                </a:lnTo>
                <a:lnTo>
                  <a:pt x="145376" y="103403"/>
                </a:lnTo>
                <a:lnTo>
                  <a:pt x="198843" y="103403"/>
                </a:lnTo>
                <a:lnTo>
                  <a:pt x="197878" y="104381"/>
                </a:lnTo>
                <a:lnTo>
                  <a:pt x="197878" y="104863"/>
                </a:lnTo>
                <a:lnTo>
                  <a:pt x="197408" y="104863"/>
                </a:lnTo>
                <a:lnTo>
                  <a:pt x="138099" y="164617"/>
                </a:lnTo>
                <a:lnTo>
                  <a:pt x="135648" y="165582"/>
                </a:lnTo>
                <a:lnTo>
                  <a:pt x="83159" y="165582"/>
                </a:lnTo>
                <a:lnTo>
                  <a:pt x="83159" y="145173"/>
                </a:lnTo>
                <a:lnTo>
                  <a:pt x="62230" y="145173"/>
                </a:lnTo>
                <a:lnTo>
                  <a:pt x="62230" y="165582"/>
                </a:lnTo>
                <a:lnTo>
                  <a:pt x="15074" y="165582"/>
                </a:lnTo>
                <a:lnTo>
                  <a:pt x="9728" y="167513"/>
                </a:lnTo>
                <a:lnTo>
                  <a:pt x="5842" y="171881"/>
                </a:lnTo>
                <a:lnTo>
                  <a:pt x="3390" y="175298"/>
                </a:lnTo>
                <a:lnTo>
                  <a:pt x="1955" y="179171"/>
                </a:lnTo>
                <a:lnTo>
                  <a:pt x="0" y="182562"/>
                </a:lnTo>
                <a:lnTo>
                  <a:pt x="0" y="314667"/>
                </a:lnTo>
                <a:lnTo>
                  <a:pt x="1460" y="319532"/>
                </a:lnTo>
                <a:lnTo>
                  <a:pt x="3886" y="324383"/>
                </a:lnTo>
                <a:lnTo>
                  <a:pt x="11188" y="329247"/>
                </a:lnTo>
                <a:lnTo>
                  <a:pt x="14084" y="330212"/>
                </a:lnTo>
                <a:lnTo>
                  <a:pt x="17030" y="331673"/>
                </a:lnTo>
                <a:lnTo>
                  <a:pt x="149275" y="331673"/>
                </a:lnTo>
                <a:lnTo>
                  <a:pt x="149758" y="331203"/>
                </a:lnTo>
                <a:lnTo>
                  <a:pt x="150241" y="331203"/>
                </a:lnTo>
                <a:lnTo>
                  <a:pt x="150736" y="330682"/>
                </a:lnTo>
                <a:lnTo>
                  <a:pt x="157200" y="327698"/>
                </a:lnTo>
                <a:lnTo>
                  <a:pt x="161925" y="323113"/>
                </a:lnTo>
                <a:lnTo>
                  <a:pt x="164820" y="316979"/>
                </a:lnTo>
                <a:lnTo>
                  <a:pt x="165811" y="309333"/>
                </a:lnTo>
                <a:lnTo>
                  <a:pt x="165811" y="269024"/>
                </a:lnTo>
                <a:lnTo>
                  <a:pt x="186715" y="269024"/>
                </a:lnTo>
                <a:lnTo>
                  <a:pt x="186715" y="248602"/>
                </a:lnTo>
                <a:lnTo>
                  <a:pt x="165811" y="248602"/>
                </a:lnTo>
                <a:lnTo>
                  <a:pt x="166281" y="195211"/>
                </a:lnTo>
                <a:lnTo>
                  <a:pt x="166776" y="193738"/>
                </a:lnTo>
                <a:lnTo>
                  <a:pt x="167741" y="193268"/>
                </a:lnTo>
                <a:lnTo>
                  <a:pt x="228041" y="133057"/>
                </a:lnTo>
                <a:lnTo>
                  <a:pt x="228041" y="187426"/>
                </a:lnTo>
                <a:lnTo>
                  <a:pt x="230568" y="196469"/>
                </a:lnTo>
                <a:lnTo>
                  <a:pt x="236613" y="203263"/>
                </a:lnTo>
                <a:lnTo>
                  <a:pt x="244932" y="206883"/>
                </a:lnTo>
                <a:lnTo>
                  <a:pt x="254292" y="206362"/>
                </a:lnTo>
                <a:lnTo>
                  <a:pt x="260210" y="203631"/>
                </a:lnTo>
                <a:lnTo>
                  <a:pt x="265176" y="199021"/>
                </a:lnTo>
                <a:lnTo>
                  <a:pt x="268592" y="192506"/>
                </a:lnTo>
                <a:lnTo>
                  <a:pt x="269862" y="184048"/>
                </a:lnTo>
                <a:lnTo>
                  <a:pt x="269646" y="158902"/>
                </a:lnTo>
                <a:lnTo>
                  <a:pt x="269862" y="83502"/>
                </a:lnTo>
                <a:close/>
              </a:path>
              <a:path w="347345" h="332104">
                <a:moveTo>
                  <a:pt x="347129" y="207352"/>
                </a:moveTo>
                <a:lnTo>
                  <a:pt x="326212" y="207352"/>
                </a:lnTo>
                <a:lnTo>
                  <a:pt x="326212" y="248640"/>
                </a:lnTo>
                <a:lnTo>
                  <a:pt x="284861" y="248640"/>
                </a:lnTo>
                <a:lnTo>
                  <a:pt x="284861" y="269557"/>
                </a:lnTo>
                <a:lnTo>
                  <a:pt x="317690" y="269341"/>
                </a:lnTo>
                <a:lnTo>
                  <a:pt x="328637" y="269062"/>
                </a:lnTo>
                <a:lnTo>
                  <a:pt x="332054" y="269062"/>
                </a:lnTo>
                <a:lnTo>
                  <a:pt x="335445" y="267131"/>
                </a:lnTo>
                <a:lnTo>
                  <a:pt x="338366" y="265176"/>
                </a:lnTo>
                <a:lnTo>
                  <a:pt x="343242" y="262255"/>
                </a:lnTo>
                <a:lnTo>
                  <a:pt x="347129" y="252539"/>
                </a:lnTo>
                <a:lnTo>
                  <a:pt x="347129" y="207352"/>
                </a:lnTo>
                <a:close/>
              </a:path>
              <a:path w="347345" h="332104">
                <a:moveTo>
                  <a:pt x="347129" y="145135"/>
                </a:moveTo>
                <a:lnTo>
                  <a:pt x="326224" y="145135"/>
                </a:lnTo>
                <a:lnTo>
                  <a:pt x="326224" y="186436"/>
                </a:lnTo>
                <a:lnTo>
                  <a:pt x="347129" y="186436"/>
                </a:lnTo>
                <a:lnTo>
                  <a:pt x="347129" y="145135"/>
                </a:lnTo>
                <a:close/>
              </a:path>
              <a:path w="347345" h="332104">
                <a:moveTo>
                  <a:pt x="347129" y="83019"/>
                </a:moveTo>
                <a:lnTo>
                  <a:pt x="326224" y="83019"/>
                </a:lnTo>
                <a:lnTo>
                  <a:pt x="326224" y="124320"/>
                </a:lnTo>
                <a:lnTo>
                  <a:pt x="347129" y="124320"/>
                </a:lnTo>
                <a:lnTo>
                  <a:pt x="347129" y="83019"/>
                </a:lnTo>
                <a:close/>
              </a:path>
              <a:path w="347345" h="332104">
                <a:moveTo>
                  <a:pt x="347129" y="17018"/>
                </a:moveTo>
                <a:lnTo>
                  <a:pt x="344703" y="10706"/>
                </a:lnTo>
                <a:lnTo>
                  <a:pt x="341782" y="5346"/>
                </a:lnTo>
                <a:lnTo>
                  <a:pt x="335445" y="1955"/>
                </a:lnTo>
                <a:lnTo>
                  <a:pt x="333514" y="1460"/>
                </a:lnTo>
                <a:lnTo>
                  <a:pt x="332054" y="469"/>
                </a:lnTo>
                <a:lnTo>
                  <a:pt x="330098" y="0"/>
                </a:lnTo>
                <a:lnTo>
                  <a:pt x="284861" y="0"/>
                </a:lnTo>
                <a:lnTo>
                  <a:pt x="284861" y="20891"/>
                </a:lnTo>
                <a:lnTo>
                  <a:pt x="326212" y="20891"/>
                </a:lnTo>
                <a:lnTo>
                  <a:pt x="326212" y="62191"/>
                </a:lnTo>
                <a:lnTo>
                  <a:pt x="347129" y="62191"/>
                </a:lnTo>
                <a:lnTo>
                  <a:pt x="347129" y="17018"/>
                </a:lnTo>
                <a:close/>
              </a:path>
            </a:pathLst>
          </a:custGeom>
          <a:solidFill>
            <a:srgbClr val="FCFBFA"/>
          </a:solidFill>
        </p:spPr>
        <p:txBody>
          <a:bodyPr wrap="square" lIns="0" tIns="0" rIns="0" bIns="0" rtlCol="0"/>
          <a:lstStyle/>
          <a:p>
            <a:endParaRPr/>
          </a:p>
        </p:txBody>
      </p:sp>
      <p:sp>
        <p:nvSpPr>
          <p:cNvPr id="8" name="object 6">
            <a:extLst>
              <a:ext uri="{FF2B5EF4-FFF2-40B4-BE49-F238E27FC236}">
                <a16:creationId xmlns:a16="http://schemas.microsoft.com/office/drawing/2014/main" id="{0AE9533D-D50B-4213-AF9B-B1C090B98E2C}"/>
              </a:ext>
            </a:extLst>
          </p:cNvPr>
          <p:cNvSpPr txBox="1"/>
          <p:nvPr/>
        </p:nvSpPr>
        <p:spPr>
          <a:xfrm>
            <a:off x="10189019" y="2747544"/>
            <a:ext cx="11632040" cy="8097088"/>
          </a:xfrm>
          <a:prstGeom prst="rect">
            <a:avLst/>
          </a:prstGeom>
        </p:spPr>
        <p:txBody>
          <a:bodyPr vert="horz" wrap="square" lIns="0" tIns="12700" rIns="0" bIns="0" rtlCol="0">
            <a:spAutoFit/>
          </a:bodyPr>
          <a:lstStyle/>
          <a:p>
            <a:pPr marL="201930">
              <a:spcBef>
                <a:spcPts val="100"/>
              </a:spcBef>
            </a:pPr>
            <a:r>
              <a:rPr sz="3200" b="1" spc="5" dirty="0">
                <a:solidFill>
                  <a:srgbClr val="312D2A"/>
                </a:solidFill>
                <a:cs typeface="Trebuchet MS"/>
              </a:rPr>
              <a:t>Features</a:t>
            </a:r>
            <a:endParaRPr sz="3200" dirty="0">
              <a:cs typeface="Trebuchet MS"/>
            </a:endParaRPr>
          </a:p>
          <a:p>
            <a:pPr>
              <a:spcBef>
                <a:spcPts val="5"/>
              </a:spcBef>
            </a:pPr>
            <a:endParaRPr sz="3200" dirty="0">
              <a:cs typeface="Trebuchet MS"/>
            </a:endParaRPr>
          </a:p>
          <a:p>
            <a:pPr marL="355600" indent="-342900">
              <a:spcBef>
                <a:spcPts val="5"/>
              </a:spcBef>
              <a:buFont typeface="Arial MT"/>
              <a:buChar char="•"/>
              <a:tabLst>
                <a:tab pos="354965" algn="l"/>
                <a:tab pos="355600" algn="l"/>
              </a:tabLst>
            </a:pPr>
            <a:r>
              <a:rPr sz="3200" spc="-155" dirty="0">
                <a:solidFill>
                  <a:srgbClr val="312D2A"/>
                </a:solidFill>
                <a:cs typeface="Verdana"/>
              </a:rPr>
              <a:t>E</a:t>
            </a:r>
            <a:r>
              <a:rPr sz="3200" spc="-130" dirty="0">
                <a:solidFill>
                  <a:srgbClr val="312D2A"/>
                </a:solidFill>
                <a:cs typeface="Verdana"/>
              </a:rPr>
              <a:t>x</a:t>
            </a:r>
            <a:r>
              <a:rPr sz="3200" spc="-195" dirty="0">
                <a:solidFill>
                  <a:srgbClr val="312D2A"/>
                </a:solidFill>
                <a:cs typeface="Verdana"/>
              </a:rPr>
              <a:t>t</a:t>
            </a:r>
            <a:r>
              <a:rPr sz="3200" spc="-130" dirty="0">
                <a:solidFill>
                  <a:srgbClr val="312D2A"/>
                </a:solidFill>
                <a:cs typeface="Verdana"/>
              </a:rPr>
              <a:t>e</a:t>
            </a:r>
            <a:r>
              <a:rPr sz="3200" spc="-90" dirty="0">
                <a:solidFill>
                  <a:srgbClr val="312D2A"/>
                </a:solidFill>
                <a:cs typeface="Verdana"/>
              </a:rPr>
              <a:t>n</a:t>
            </a:r>
            <a:r>
              <a:rPr sz="3200" spc="-85" dirty="0">
                <a:solidFill>
                  <a:srgbClr val="312D2A"/>
                </a:solidFill>
                <a:cs typeface="Verdana"/>
              </a:rPr>
              <a:t>d</a:t>
            </a:r>
            <a:r>
              <a:rPr sz="3200" spc="-200" dirty="0">
                <a:solidFill>
                  <a:srgbClr val="312D2A"/>
                </a:solidFill>
                <a:cs typeface="Verdana"/>
              </a:rPr>
              <a:t> </a:t>
            </a:r>
            <a:r>
              <a:rPr sz="3200" spc="-130" dirty="0">
                <a:solidFill>
                  <a:srgbClr val="312D2A"/>
                </a:solidFill>
                <a:cs typeface="Verdana"/>
              </a:rPr>
              <a:t>ER</a:t>
            </a:r>
            <a:r>
              <a:rPr sz="3200" spc="-5" dirty="0">
                <a:solidFill>
                  <a:srgbClr val="312D2A"/>
                </a:solidFill>
                <a:cs typeface="Verdana"/>
              </a:rPr>
              <a:t>P</a:t>
            </a:r>
            <a:r>
              <a:rPr sz="3200" spc="-125" dirty="0">
                <a:solidFill>
                  <a:srgbClr val="312D2A"/>
                </a:solidFill>
                <a:cs typeface="Verdana"/>
              </a:rPr>
              <a:t>s</a:t>
            </a:r>
            <a:r>
              <a:rPr sz="3200" spc="-200" dirty="0">
                <a:solidFill>
                  <a:srgbClr val="312D2A"/>
                </a:solidFill>
                <a:cs typeface="Verdana"/>
              </a:rPr>
              <a:t> </a:t>
            </a:r>
            <a:r>
              <a:rPr sz="3200" spc="-160" dirty="0">
                <a:solidFill>
                  <a:srgbClr val="312D2A"/>
                </a:solidFill>
                <a:cs typeface="Verdana"/>
              </a:rPr>
              <a:t>a</a:t>
            </a:r>
            <a:r>
              <a:rPr sz="3200" spc="-90" dirty="0">
                <a:solidFill>
                  <a:srgbClr val="312D2A"/>
                </a:solidFill>
                <a:cs typeface="Verdana"/>
              </a:rPr>
              <a:t>n</a:t>
            </a:r>
            <a:r>
              <a:rPr sz="3200" spc="-85" dirty="0">
                <a:solidFill>
                  <a:srgbClr val="312D2A"/>
                </a:solidFill>
                <a:cs typeface="Verdana"/>
              </a:rPr>
              <a:t>d</a:t>
            </a:r>
            <a:r>
              <a:rPr sz="3200" spc="-200" dirty="0">
                <a:solidFill>
                  <a:srgbClr val="312D2A"/>
                </a:solidFill>
                <a:cs typeface="Verdana"/>
              </a:rPr>
              <a:t> </a:t>
            </a:r>
            <a:r>
              <a:rPr sz="3200" spc="-75" dirty="0">
                <a:solidFill>
                  <a:srgbClr val="312D2A"/>
                </a:solidFill>
                <a:cs typeface="Verdana"/>
              </a:rPr>
              <a:t>o</a:t>
            </a:r>
            <a:r>
              <a:rPr sz="3200" spc="-180" dirty="0">
                <a:solidFill>
                  <a:srgbClr val="312D2A"/>
                </a:solidFill>
                <a:cs typeface="Verdana"/>
              </a:rPr>
              <a:t>t</a:t>
            </a:r>
            <a:r>
              <a:rPr sz="3200" spc="-90" dirty="0">
                <a:solidFill>
                  <a:srgbClr val="312D2A"/>
                </a:solidFill>
                <a:cs typeface="Verdana"/>
              </a:rPr>
              <a:t>h</a:t>
            </a:r>
            <a:r>
              <a:rPr sz="3200" spc="-130" dirty="0">
                <a:solidFill>
                  <a:srgbClr val="312D2A"/>
                </a:solidFill>
                <a:cs typeface="Verdana"/>
              </a:rPr>
              <a:t>e</a:t>
            </a:r>
            <a:r>
              <a:rPr sz="3200" spc="-140" dirty="0">
                <a:solidFill>
                  <a:srgbClr val="312D2A"/>
                </a:solidFill>
                <a:cs typeface="Verdana"/>
              </a:rPr>
              <a:t>r</a:t>
            </a:r>
            <a:r>
              <a:rPr sz="3200" spc="-200" dirty="0">
                <a:solidFill>
                  <a:srgbClr val="312D2A"/>
                </a:solidFill>
                <a:cs typeface="Verdana"/>
              </a:rPr>
              <a:t> </a:t>
            </a:r>
            <a:r>
              <a:rPr sz="3200" spc="-130" dirty="0">
                <a:solidFill>
                  <a:srgbClr val="312D2A"/>
                </a:solidFill>
                <a:cs typeface="Verdana"/>
              </a:rPr>
              <a:t>e</a:t>
            </a:r>
            <a:r>
              <a:rPr sz="3200" spc="-90" dirty="0">
                <a:solidFill>
                  <a:srgbClr val="312D2A"/>
                </a:solidFill>
                <a:cs typeface="Verdana"/>
              </a:rPr>
              <a:t>n</a:t>
            </a:r>
            <a:r>
              <a:rPr sz="3200" spc="-195" dirty="0">
                <a:solidFill>
                  <a:srgbClr val="312D2A"/>
                </a:solidFill>
                <a:cs typeface="Verdana"/>
              </a:rPr>
              <a:t>t</a:t>
            </a:r>
            <a:r>
              <a:rPr sz="3200" spc="-130" dirty="0">
                <a:solidFill>
                  <a:srgbClr val="312D2A"/>
                </a:solidFill>
                <a:cs typeface="Verdana"/>
              </a:rPr>
              <a:t>e</a:t>
            </a:r>
            <a:r>
              <a:rPr sz="3200" spc="-145" dirty="0">
                <a:solidFill>
                  <a:srgbClr val="312D2A"/>
                </a:solidFill>
                <a:cs typeface="Verdana"/>
              </a:rPr>
              <a:t>r</a:t>
            </a:r>
            <a:r>
              <a:rPr sz="3200" spc="-90" dirty="0">
                <a:solidFill>
                  <a:srgbClr val="312D2A"/>
                </a:solidFill>
                <a:cs typeface="Verdana"/>
              </a:rPr>
              <a:t>p</a:t>
            </a:r>
            <a:r>
              <a:rPr sz="3200" spc="-145" dirty="0">
                <a:solidFill>
                  <a:srgbClr val="312D2A"/>
                </a:solidFill>
                <a:cs typeface="Verdana"/>
              </a:rPr>
              <a:t>r</a:t>
            </a:r>
            <a:r>
              <a:rPr sz="3200" spc="-114" dirty="0">
                <a:solidFill>
                  <a:srgbClr val="312D2A"/>
                </a:solidFill>
                <a:cs typeface="Verdana"/>
              </a:rPr>
              <a:t>is</a:t>
            </a:r>
            <a:r>
              <a:rPr sz="3200" spc="-130" dirty="0">
                <a:solidFill>
                  <a:srgbClr val="312D2A"/>
                </a:solidFill>
                <a:cs typeface="Verdana"/>
              </a:rPr>
              <a:t>e</a:t>
            </a:r>
            <a:r>
              <a:rPr sz="3200" spc="-195" dirty="0">
                <a:solidFill>
                  <a:srgbClr val="312D2A"/>
                </a:solidFill>
                <a:cs typeface="Verdana"/>
              </a:rPr>
              <a:t> </a:t>
            </a:r>
            <a:r>
              <a:rPr sz="3200" spc="-130" dirty="0">
                <a:solidFill>
                  <a:srgbClr val="312D2A"/>
                </a:solidFill>
                <a:cs typeface="Verdana"/>
              </a:rPr>
              <a:t>s</a:t>
            </a:r>
            <a:r>
              <a:rPr sz="3200" spc="-75" dirty="0">
                <a:solidFill>
                  <a:srgbClr val="312D2A"/>
                </a:solidFill>
                <a:cs typeface="Verdana"/>
              </a:rPr>
              <a:t>o</a:t>
            </a:r>
            <a:r>
              <a:rPr sz="3200" spc="-60" dirty="0">
                <a:solidFill>
                  <a:srgbClr val="312D2A"/>
                </a:solidFill>
                <a:cs typeface="Verdana"/>
              </a:rPr>
              <a:t>f</a:t>
            </a:r>
            <a:r>
              <a:rPr sz="3200" spc="-145" dirty="0">
                <a:solidFill>
                  <a:srgbClr val="312D2A"/>
                </a:solidFill>
                <a:cs typeface="Verdana"/>
              </a:rPr>
              <a:t>t</a:t>
            </a:r>
            <a:r>
              <a:rPr sz="3200" spc="-204" dirty="0">
                <a:solidFill>
                  <a:srgbClr val="312D2A"/>
                </a:solidFill>
                <a:cs typeface="Verdana"/>
              </a:rPr>
              <a:t>w</a:t>
            </a:r>
            <a:r>
              <a:rPr sz="3200" spc="-160" dirty="0">
                <a:solidFill>
                  <a:srgbClr val="312D2A"/>
                </a:solidFill>
                <a:cs typeface="Verdana"/>
              </a:rPr>
              <a:t>a</a:t>
            </a:r>
            <a:r>
              <a:rPr sz="3200" spc="-185" dirty="0">
                <a:solidFill>
                  <a:srgbClr val="312D2A"/>
                </a:solidFill>
                <a:cs typeface="Verdana"/>
              </a:rPr>
              <a:t>r</a:t>
            </a:r>
            <a:r>
              <a:rPr sz="3200" spc="-130" dirty="0">
                <a:solidFill>
                  <a:srgbClr val="312D2A"/>
                </a:solidFill>
                <a:cs typeface="Verdana"/>
              </a:rPr>
              <a:t>e</a:t>
            </a:r>
            <a:endParaRPr sz="3200" dirty="0">
              <a:cs typeface="Verdana"/>
            </a:endParaRPr>
          </a:p>
          <a:p>
            <a:pPr marL="355600" indent="-342900">
              <a:spcBef>
                <a:spcPts val="45"/>
              </a:spcBef>
              <a:buFont typeface="Arial MT"/>
              <a:buChar char="•"/>
              <a:tabLst>
                <a:tab pos="354965" algn="l"/>
                <a:tab pos="355600" algn="l"/>
              </a:tabLst>
            </a:pPr>
            <a:r>
              <a:rPr sz="3200" spc="-110" dirty="0">
                <a:solidFill>
                  <a:srgbClr val="312D2A"/>
                </a:solidFill>
                <a:cs typeface="Verdana"/>
              </a:rPr>
              <a:t>Provide</a:t>
            </a:r>
            <a:r>
              <a:rPr sz="3200" spc="-195" dirty="0">
                <a:solidFill>
                  <a:srgbClr val="312D2A"/>
                </a:solidFill>
                <a:cs typeface="Verdana"/>
              </a:rPr>
              <a:t> </a:t>
            </a:r>
            <a:r>
              <a:rPr sz="3200" spc="-110" dirty="0">
                <a:solidFill>
                  <a:srgbClr val="312D2A"/>
                </a:solidFill>
                <a:ea typeface="Verdana" panose="020B0604030504040204" pitchFamily="34" charset="0"/>
                <a:cs typeface="Verdana"/>
              </a:rPr>
              <a:t>organization-specific</a:t>
            </a:r>
            <a:r>
              <a:rPr sz="3200" spc="-200" dirty="0">
                <a:solidFill>
                  <a:srgbClr val="312D2A"/>
                </a:solidFill>
                <a:cs typeface="Verdana"/>
              </a:rPr>
              <a:t> </a:t>
            </a:r>
            <a:r>
              <a:rPr sz="3200" spc="-125" dirty="0">
                <a:solidFill>
                  <a:srgbClr val="312D2A"/>
                </a:solidFill>
                <a:cs typeface="Verdana"/>
              </a:rPr>
              <a:t>dashboards</a:t>
            </a:r>
            <a:endParaRPr sz="3200" dirty="0">
              <a:cs typeface="Verdana"/>
            </a:endParaRPr>
          </a:p>
          <a:p>
            <a:pPr marL="355600" indent="-342900">
              <a:buFont typeface="Arial MT"/>
              <a:buChar char="•"/>
              <a:tabLst>
                <a:tab pos="354965" algn="l"/>
                <a:tab pos="355600" algn="l"/>
              </a:tabLst>
            </a:pPr>
            <a:r>
              <a:rPr sz="3200" spc="-245" dirty="0">
                <a:solidFill>
                  <a:srgbClr val="312D2A"/>
                </a:solidFill>
                <a:cs typeface="Verdana"/>
              </a:rPr>
              <a:t>Im</a:t>
            </a:r>
            <a:r>
              <a:rPr sz="3200" spc="-90" dirty="0">
                <a:solidFill>
                  <a:srgbClr val="312D2A"/>
                </a:solidFill>
                <a:cs typeface="Verdana"/>
              </a:rPr>
              <a:t>p</a:t>
            </a:r>
            <a:r>
              <a:rPr sz="3200" spc="-185" dirty="0">
                <a:solidFill>
                  <a:srgbClr val="312D2A"/>
                </a:solidFill>
                <a:cs typeface="Verdana"/>
              </a:rPr>
              <a:t>r</a:t>
            </a:r>
            <a:r>
              <a:rPr sz="3200" spc="-95" dirty="0">
                <a:solidFill>
                  <a:srgbClr val="312D2A"/>
                </a:solidFill>
                <a:cs typeface="Verdana"/>
              </a:rPr>
              <a:t>o</a:t>
            </a:r>
            <a:r>
              <a:rPr sz="3200" spc="-200" dirty="0">
                <a:solidFill>
                  <a:srgbClr val="312D2A"/>
                </a:solidFill>
                <a:cs typeface="Verdana"/>
              </a:rPr>
              <a:t>v</a:t>
            </a:r>
            <a:r>
              <a:rPr sz="3200" spc="-110" dirty="0">
                <a:solidFill>
                  <a:srgbClr val="312D2A"/>
                </a:solidFill>
                <a:cs typeface="Verdana"/>
              </a:rPr>
              <a:t>e</a:t>
            </a:r>
            <a:r>
              <a:rPr sz="3200" spc="-85" dirty="0">
                <a:solidFill>
                  <a:srgbClr val="312D2A"/>
                </a:solidFill>
                <a:cs typeface="Verdana"/>
              </a:rPr>
              <a:t>d</a:t>
            </a:r>
            <a:r>
              <a:rPr sz="3200" spc="-200" dirty="0">
                <a:solidFill>
                  <a:srgbClr val="312D2A"/>
                </a:solidFill>
                <a:cs typeface="Verdana"/>
              </a:rPr>
              <a:t> </a:t>
            </a:r>
            <a:r>
              <a:rPr sz="3200" spc="-204" dirty="0">
                <a:solidFill>
                  <a:srgbClr val="312D2A"/>
                </a:solidFill>
                <a:cs typeface="Verdana"/>
              </a:rPr>
              <a:t>w</a:t>
            </a:r>
            <a:r>
              <a:rPr sz="3200" spc="-75" dirty="0">
                <a:solidFill>
                  <a:srgbClr val="312D2A"/>
                </a:solidFill>
                <a:cs typeface="Verdana"/>
              </a:rPr>
              <a:t>o</a:t>
            </a:r>
            <a:r>
              <a:rPr sz="3200" spc="-150" dirty="0">
                <a:solidFill>
                  <a:srgbClr val="312D2A"/>
                </a:solidFill>
                <a:cs typeface="Verdana"/>
              </a:rPr>
              <a:t>r</a:t>
            </a:r>
            <a:r>
              <a:rPr sz="3200" spc="-185" dirty="0">
                <a:solidFill>
                  <a:srgbClr val="312D2A"/>
                </a:solidFill>
                <a:cs typeface="Verdana"/>
              </a:rPr>
              <a:t>k</a:t>
            </a:r>
            <a:r>
              <a:rPr sz="3200" spc="-45" dirty="0">
                <a:solidFill>
                  <a:srgbClr val="312D2A"/>
                </a:solidFill>
                <a:cs typeface="Verdana"/>
              </a:rPr>
              <a:t>f</a:t>
            </a:r>
            <a:r>
              <a:rPr sz="3200" spc="-114" dirty="0">
                <a:solidFill>
                  <a:srgbClr val="312D2A"/>
                </a:solidFill>
                <a:cs typeface="Verdana"/>
              </a:rPr>
              <a:t>l</a:t>
            </a:r>
            <a:r>
              <a:rPr sz="3200" spc="-75" dirty="0">
                <a:solidFill>
                  <a:srgbClr val="312D2A"/>
                </a:solidFill>
                <a:cs typeface="Verdana"/>
              </a:rPr>
              <a:t>o</a:t>
            </a:r>
            <a:r>
              <a:rPr sz="3200" spc="-204" dirty="0">
                <a:solidFill>
                  <a:srgbClr val="312D2A"/>
                </a:solidFill>
                <a:cs typeface="Verdana"/>
              </a:rPr>
              <a:t>w</a:t>
            </a:r>
            <a:r>
              <a:rPr sz="3200" spc="-125" dirty="0">
                <a:solidFill>
                  <a:srgbClr val="312D2A"/>
                </a:solidFill>
                <a:cs typeface="Verdana"/>
              </a:rPr>
              <a:t>s</a:t>
            </a:r>
            <a:endParaRPr sz="3200" dirty="0">
              <a:cs typeface="Verdana"/>
            </a:endParaRPr>
          </a:p>
          <a:p>
            <a:pPr marL="355600" indent="-342900">
              <a:spcBef>
                <a:spcPts val="50"/>
              </a:spcBef>
              <a:buFont typeface="Arial MT"/>
              <a:buChar char="•"/>
              <a:tabLst>
                <a:tab pos="354965" algn="l"/>
                <a:tab pos="355600" algn="l"/>
              </a:tabLst>
            </a:pPr>
            <a:r>
              <a:rPr sz="3200" spc="-90" dirty="0">
                <a:solidFill>
                  <a:srgbClr val="312D2A"/>
                </a:solidFill>
                <a:cs typeface="Verdana"/>
              </a:rPr>
              <a:t>F</a:t>
            </a:r>
            <a:r>
              <a:rPr sz="3200" spc="-50" dirty="0">
                <a:solidFill>
                  <a:srgbClr val="312D2A"/>
                </a:solidFill>
                <a:cs typeface="Verdana"/>
              </a:rPr>
              <a:t>i</a:t>
            </a:r>
            <a:r>
              <a:rPr sz="3200" spc="-95" dirty="0">
                <a:solidFill>
                  <a:srgbClr val="312D2A"/>
                </a:solidFill>
                <a:cs typeface="Verdana"/>
              </a:rPr>
              <a:t>l</a:t>
            </a:r>
            <a:r>
              <a:rPr sz="3200" spc="-110" dirty="0">
                <a:solidFill>
                  <a:srgbClr val="312D2A"/>
                </a:solidFill>
                <a:cs typeface="Verdana"/>
              </a:rPr>
              <a:t>l</a:t>
            </a:r>
            <a:r>
              <a:rPr sz="3200" spc="-200" dirty="0">
                <a:solidFill>
                  <a:srgbClr val="312D2A"/>
                </a:solidFill>
                <a:cs typeface="Verdana"/>
              </a:rPr>
              <a:t> </a:t>
            </a:r>
            <a:r>
              <a:rPr sz="3200" spc="-130" dirty="0">
                <a:solidFill>
                  <a:srgbClr val="312D2A"/>
                </a:solidFill>
                <a:cs typeface="Verdana"/>
              </a:rPr>
              <a:t>g</a:t>
            </a:r>
            <a:r>
              <a:rPr sz="3200" spc="-160" dirty="0">
                <a:solidFill>
                  <a:srgbClr val="312D2A"/>
                </a:solidFill>
                <a:cs typeface="Verdana"/>
              </a:rPr>
              <a:t>a</a:t>
            </a:r>
            <a:r>
              <a:rPr sz="3200" spc="-90" dirty="0">
                <a:solidFill>
                  <a:srgbClr val="312D2A"/>
                </a:solidFill>
                <a:cs typeface="Verdana"/>
              </a:rPr>
              <a:t>p</a:t>
            </a:r>
            <a:r>
              <a:rPr sz="3200" spc="-125" dirty="0">
                <a:solidFill>
                  <a:srgbClr val="312D2A"/>
                </a:solidFill>
                <a:cs typeface="Verdana"/>
              </a:rPr>
              <a:t>s</a:t>
            </a:r>
            <a:endParaRPr sz="3200" dirty="0">
              <a:cs typeface="Verdana"/>
            </a:endParaRPr>
          </a:p>
          <a:p>
            <a:pPr>
              <a:buClr>
                <a:srgbClr val="312D2A"/>
              </a:buClr>
              <a:buFont typeface="Arial MT"/>
              <a:buChar char="•"/>
            </a:pPr>
            <a:endParaRPr lang="en-US" sz="3200" dirty="0">
              <a:cs typeface="Verdana"/>
            </a:endParaRPr>
          </a:p>
          <a:p>
            <a:pPr>
              <a:buClr>
                <a:srgbClr val="312D2A"/>
              </a:buClr>
            </a:pPr>
            <a:endParaRPr sz="3200" dirty="0">
              <a:cs typeface="Verdana"/>
            </a:endParaRPr>
          </a:p>
          <a:p>
            <a:pPr marL="213995">
              <a:spcBef>
                <a:spcPts val="1430"/>
              </a:spcBef>
            </a:pPr>
            <a:r>
              <a:rPr sz="3200" b="1" spc="45" dirty="0">
                <a:solidFill>
                  <a:srgbClr val="312D2A"/>
                </a:solidFill>
                <a:cs typeface="Trebuchet MS"/>
              </a:rPr>
              <a:t>Solutions</a:t>
            </a:r>
            <a:endParaRPr sz="3200" dirty="0">
              <a:cs typeface="Trebuchet MS"/>
            </a:endParaRPr>
          </a:p>
          <a:p>
            <a:pPr>
              <a:spcBef>
                <a:spcPts val="30"/>
              </a:spcBef>
            </a:pPr>
            <a:endParaRPr sz="3200" dirty="0">
              <a:cs typeface="Trebuchet MS"/>
            </a:endParaRPr>
          </a:p>
          <a:p>
            <a:pPr marL="355600" indent="-342900">
              <a:buFont typeface="Arial MT"/>
              <a:buChar char="•"/>
              <a:tabLst>
                <a:tab pos="354965" algn="l"/>
                <a:tab pos="355600" algn="l"/>
              </a:tabLst>
            </a:pPr>
            <a:r>
              <a:rPr sz="3200" spc="-35" dirty="0">
                <a:solidFill>
                  <a:srgbClr val="312D2A"/>
                </a:solidFill>
                <a:cs typeface="Verdana"/>
              </a:rPr>
              <a:t>M</a:t>
            </a:r>
            <a:r>
              <a:rPr sz="3200" spc="-5" dirty="0">
                <a:solidFill>
                  <a:srgbClr val="312D2A"/>
                </a:solidFill>
                <a:cs typeface="Verdana"/>
              </a:rPr>
              <a:t>e</a:t>
            </a:r>
            <a:r>
              <a:rPr sz="3200" spc="-110" dirty="0">
                <a:solidFill>
                  <a:srgbClr val="312D2A"/>
                </a:solidFill>
                <a:cs typeface="Verdana"/>
              </a:rPr>
              <a:t>e</a:t>
            </a:r>
            <a:r>
              <a:rPr sz="3200" spc="-170" dirty="0">
                <a:solidFill>
                  <a:srgbClr val="312D2A"/>
                </a:solidFill>
                <a:cs typeface="Verdana"/>
              </a:rPr>
              <a:t>t</a:t>
            </a:r>
            <a:r>
              <a:rPr sz="3200" spc="-204" dirty="0">
                <a:solidFill>
                  <a:srgbClr val="312D2A"/>
                </a:solidFill>
                <a:cs typeface="Verdana"/>
              </a:rPr>
              <a:t> </a:t>
            </a:r>
            <a:r>
              <a:rPr sz="3200" spc="-95" dirty="0">
                <a:solidFill>
                  <a:srgbClr val="312D2A"/>
                </a:solidFill>
                <a:cs typeface="Verdana"/>
              </a:rPr>
              <a:t>n</a:t>
            </a:r>
            <a:r>
              <a:rPr sz="3200" spc="-75" dirty="0">
                <a:solidFill>
                  <a:srgbClr val="312D2A"/>
                </a:solidFill>
                <a:cs typeface="Verdana"/>
              </a:rPr>
              <a:t>o</a:t>
            </a:r>
            <a:r>
              <a:rPr sz="3200" spc="-90" dirty="0">
                <a:solidFill>
                  <a:srgbClr val="312D2A"/>
                </a:solidFill>
                <a:cs typeface="Verdana"/>
              </a:rPr>
              <a:t>n</a:t>
            </a:r>
            <a:r>
              <a:rPr sz="3200" spc="-85" dirty="0">
                <a:solidFill>
                  <a:srgbClr val="312D2A"/>
                </a:solidFill>
                <a:cs typeface="Verdana"/>
              </a:rPr>
              <a:t>-</a:t>
            </a:r>
            <a:r>
              <a:rPr sz="3200" spc="-170" dirty="0">
                <a:solidFill>
                  <a:srgbClr val="312D2A"/>
                </a:solidFill>
                <a:cs typeface="Verdana"/>
              </a:rPr>
              <a:t>s</a:t>
            </a:r>
            <a:r>
              <a:rPr sz="3200" spc="-135" dirty="0">
                <a:solidFill>
                  <a:srgbClr val="312D2A"/>
                </a:solidFill>
                <a:cs typeface="Verdana"/>
              </a:rPr>
              <a:t>t</a:t>
            </a:r>
            <a:r>
              <a:rPr sz="3200" spc="-160" dirty="0">
                <a:solidFill>
                  <a:srgbClr val="312D2A"/>
                </a:solidFill>
                <a:cs typeface="Verdana"/>
              </a:rPr>
              <a:t>a</a:t>
            </a:r>
            <a:r>
              <a:rPr sz="3200" spc="-90" dirty="0">
                <a:solidFill>
                  <a:srgbClr val="312D2A"/>
                </a:solidFill>
                <a:cs typeface="Verdana"/>
              </a:rPr>
              <a:t>n</a:t>
            </a:r>
            <a:r>
              <a:rPr sz="3200" spc="-125" dirty="0">
                <a:solidFill>
                  <a:srgbClr val="312D2A"/>
                </a:solidFill>
                <a:cs typeface="Verdana"/>
              </a:rPr>
              <a:t>da</a:t>
            </a:r>
            <a:r>
              <a:rPr sz="3200" spc="-185" dirty="0">
                <a:solidFill>
                  <a:srgbClr val="312D2A"/>
                </a:solidFill>
                <a:cs typeface="Verdana"/>
              </a:rPr>
              <a:t>r</a:t>
            </a:r>
            <a:r>
              <a:rPr sz="3200" spc="-85" dirty="0">
                <a:solidFill>
                  <a:srgbClr val="312D2A"/>
                </a:solidFill>
                <a:cs typeface="Verdana"/>
              </a:rPr>
              <a:t>d</a:t>
            </a:r>
            <a:r>
              <a:rPr sz="3200" spc="-200" dirty="0">
                <a:solidFill>
                  <a:srgbClr val="312D2A"/>
                </a:solidFill>
                <a:cs typeface="Verdana"/>
              </a:rPr>
              <a:t> </a:t>
            </a:r>
            <a:r>
              <a:rPr sz="3200" spc="-185" dirty="0">
                <a:solidFill>
                  <a:srgbClr val="312D2A"/>
                </a:solidFill>
                <a:cs typeface="Verdana"/>
              </a:rPr>
              <a:t>r</a:t>
            </a:r>
            <a:r>
              <a:rPr sz="3200" spc="-110" dirty="0">
                <a:solidFill>
                  <a:srgbClr val="312D2A"/>
                </a:solidFill>
                <a:cs typeface="Verdana"/>
              </a:rPr>
              <a:t>e</a:t>
            </a:r>
            <a:r>
              <a:rPr sz="3200" spc="-90" dirty="0">
                <a:solidFill>
                  <a:srgbClr val="312D2A"/>
                </a:solidFill>
                <a:cs typeface="Verdana"/>
              </a:rPr>
              <a:t>q</a:t>
            </a:r>
            <a:r>
              <a:rPr sz="3200" spc="-105" dirty="0">
                <a:solidFill>
                  <a:srgbClr val="312D2A"/>
                </a:solidFill>
                <a:cs typeface="Verdana"/>
              </a:rPr>
              <a:t>ui</a:t>
            </a:r>
            <a:r>
              <a:rPr sz="3200" spc="-185" dirty="0">
                <a:solidFill>
                  <a:srgbClr val="312D2A"/>
                </a:solidFill>
                <a:cs typeface="Verdana"/>
              </a:rPr>
              <a:t>r</a:t>
            </a:r>
            <a:r>
              <a:rPr sz="3200" spc="-130" dirty="0">
                <a:solidFill>
                  <a:srgbClr val="312D2A"/>
                </a:solidFill>
                <a:cs typeface="Verdana"/>
              </a:rPr>
              <a:t>e</a:t>
            </a:r>
            <a:r>
              <a:rPr sz="3200" spc="-155" dirty="0">
                <a:solidFill>
                  <a:srgbClr val="312D2A"/>
                </a:solidFill>
                <a:cs typeface="Verdana"/>
              </a:rPr>
              <a:t>m</a:t>
            </a:r>
            <a:r>
              <a:rPr sz="3200" spc="-130" dirty="0">
                <a:solidFill>
                  <a:srgbClr val="312D2A"/>
                </a:solidFill>
                <a:cs typeface="Verdana"/>
              </a:rPr>
              <a:t>e</a:t>
            </a:r>
            <a:r>
              <a:rPr sz="3200" spc="-90" dirty="0">
                <a:solidFill>
                  <a:srgbClr val="312D2A"/>
                </a:solidFill>
                <a:cs typeface="Verdana"/>
              </a:rPr>
              <a:t>n</a:t>
            </a:r>
            <a:r>
              <a:rPr sz="3200" spc="-160" dirty="0">
                <a:solidFill>
                  <a:srgbClr val="312D2A"/>
                </a:solidFill>
                <a:cs typeface="Verdana"/>
              </a:rPr>
              <a:t>t</a:t>
            </a:r>
            <a:r>
              <a:rPr sz="3200" spc="-125" dirty="0">
                <a:solidFill>
                  <a:srgbClr val="312D2A"/>
                </a:solidFill>
                <a:cs typeface="Verdana"/>
              </a:rPr>
              <a:t>s</a:t>
            </a:r>
            <a:endParaRPr sz="3200" dirty="0">
              <a:cs typeface="Verdana"/>
            </a:endParaRPr>
          </a:p>
          <a:p>
            <a:pPr marL="355600" indent="-342900">
              <a:spcBef>
                <a:spcPts val="25"/>
              </a:spcBef>
              <a:buFont typeface="Arial MT"/>
              <a:buChar char="•"/>
              <a:tabLst>
                <a:tab pos="354965" algn="l"/>
                <a:tab pos="355600" algn="l"/>
              </a:tabLst>
            </a:pPr>
            <a:r>
              <a:rPr sz="3200" spc="-95" dirty="0">
                <a:solidFill>
                  <a:srgbClr val="312D2A"/>
                </a:solidFill>
                <a:cs typeface="Verdana"/>
              </a:rPr>
              <a:t>Op</a:t>
            </a:r>
            <a:r>
              <a:rPr sz="3200" spc="-180" dirty="0">
                <a:solidFill>
                  <a:srgbClr val="312D2A"/>
                </a:solidFill>
                <a:cs typeface="Verdana"/>
              </a:rPr>
              <a:t>t</a:t>
            </a:r>
            <a:r>
              <a:rPr sz="3200" spc="-60" dirty="0">
                <a:solidFill>
                  <a:srgbClr val="312D2A"/>
                </a:solidFill>
                <a:cs typeface="Verdana"/>
              </a:rPr>
              <a:t>i</a:t>
            </a:r>
            <a:r>
              <a:rPr sz="3200" spc="-190" dirty="0">
                <a:solidFill>
                  <a:srgbClr val="312D2A"/>
                </a:solidFill>
                <a:cs typeface="Verdana"/>
              </a:rPr>
              <a:t>m</a:t>
            </a:r>
            <a:r>
              <a:rPr sz="3200" spc="-80" dirty="0">
                <a:solidFill>
                  <a:srgbClr val="312D2A"/>
                </a:solidFill>
                <a:cs typeface="Verdana"/>
              </a:rPr>
              <a:t>i</a:t>
            </a:r>
            <a:r>
              <a:rPr sz="3200" spc="-160" dirty="0">
                <a:solidFill>
                  <a:srgbClr val="312D2A"/>
                </a:solidFill>
                <a:cs typeface="Verdana"/>
              </a:rPr>
              <a:t>z</a:t>
            </a:r>
            <a:r>
              <a:rPr sz="3200" spc="-130" dirty="0">
                <a:solidFill>
                  <a:srgbClr val="312D2A"/>
                </a:solidFill>
                <a:cs typeface="Verdana"/>
              </a:rPr>
              <a:t>e</a:t>
            </a:r>
            <a:r>
              <a:rPr sz="3200" spc="-195" dirty="0">
                <a:solidFill>
                  <a:srgbClr val="312D2A"/>
                </a:solidFill>
                <a:cs typeface="Verdana"/>
              </a:rPr>
              <a:t> </a:t>
            </a:r>
            <a:r>
              <a:rPr sz="3200" spc="-80" dirty="0">
                <a:solidFill>
                  <a:srgbClr val="312D2A"/>
                </a:solidFill>
                <a:cs typeface="Verdana"/>
              </a:rPr>
              <a:t>c</a:t>
            </a:r>
            <a:r>
              <a:rPr sz="3200" spc="-85" dirty="0">
                <a:solidFill>
                  <a:srgbClr val="312D2A"/>
                </a:solidFill>
                <a:cs typeface="Verdana"/>
              </a:rPr>
              <a:t>o</a:t>
            </a:r>
            <a:r>
              <a:rPr sz="3200" spc="-155" dirty="0">
                <a:solidFill>
                  <a:srgbClr val="312D2A"/>
                </a:solidFill>
                <a:cs typeface="Verdana"/>
              </a:rPr>
              <a:t>mm</a:t>
            </a:r>
            <a:r>
              <a:rPr sz="3200" spc="-75" dirty="0">
                <a:solidFill>
                  <a:srgbClr val="312D2A"/>
                </a:solidFill>
                <a:cs typeface="Verdana"/>
              </a:rPr>
              <a:t>o</a:t>
            </a:r>
            <a:r>
              <a:rPr sz="3200" spc="-85" dirty="0">
                <a:solidFill>
                  <a:srgbClr val="312D2A"/>
                </a:solidFill>
                <a:cs typeface="Verdana"/>
              </a:rPr>
              <a:t>n</a:t>
            </a:r>
            <a:r>
              <a:rPr sz="3200" spc="-204" dirty="0">
                <a:solidFill>
                  <a:srgbClr val="312D2A"/>
                </a:solidFill>
                <a:cs typeface="Verdana"/>
              </a:rPr>
              <a:t> </a:t>
            </a:r>
            <a:r>
              <a:rPr sz="3200" spc="-110" dirty="0">
                <a:solidFill>
                  <a:srgbClr val="312D2A"/>
                </a:solidFill>
                <a:cs typeface="Verdana"/>
              </a:rPr>
              <a:t>bu</a:t>
            </a:r>
            <a:r>
              <a:rPr sz="3200" spc="-130" dirty="0">
                <a:solidFill>
                  <a:srgbClr val="312D2A"/>
                </a:solidFill>
                <a:cs typeface="Verdana"/>
              </a:rPr>
              <a:t>s</a:t>
            </a:r>
            <a:r>
              <a:rPr sz="3200" spc="-60" dirty="0">
                <a:solidFill>
                  <a:srgbClr val="312D2A"/>
                </a:solidFill>
                <a:cs typeface="Verdana"/>
              </a:rPr>
              <a:t>i</a:t>
            </a:r>
            <a:r>
              <a:rPr sz="3200" spc="-135" dirty="0">
                <a:solidFill>
                  <a:srgbClr val="312D2A"/>
                </a:solidFill>
                <a:cs typeface="Verdana"/>
              </a:rPr>
              <a:t>n</a:t>
            </a:r>
            <a:r>
              <a:rPr sz="3200" spc="-110" dirty="0">
                <a:solidFill>
                  <a:srgbClr val="312D2A"/>
                </a:solidFill>
                <a:cs typeface="Verdana"/>
              </a:rPr>
              <a:t>e</a:t>
            </a:r>
            <a:r>
              <a:rPr sz="3200" spc="-130" dirty="0">
                <a:solidFill>
                  <a:srgbClr val="312D2A"/>
                </a:solidFill>
                <a:cs typeface="Verdana"/>
              </a:rPr>
              <a:t>s</a:t>
            </a:r>
            <a:r>
              <a:rPr sz="3200" spc="-125" dirty="0">
                <a:solidFill>
                  <a:srgbClr val="312D2A"/>
                </a:solidFill>
                <a:cs typeface="Verdana"/>
              </a:rPr>
              <a:t>s</a:t>
            </a:r>
            <a:r>
              <a:rPr sz="3200" spc="-200" dirty="0">
                <a:solidFill>
                  <a:srgbClr val="312D2A"/>
                </a:solidFill>
                <a:cs typeface="Verdana"/>
              </a:rPr>
              <a:t> </a:t>
            </a:r>
            <a:r>
              <a:rPr sz="3200" spc="-65" dirty="0">
                <a:solidFill>
                  <a:srgbClr val="312D2A"/>
                </a:solidFill>
                <a:cs typeface="Verdana"/>
              </a:rPr>
              <a:t>f</a:t>
            </a:r>
            <a:r>
              <a:rPr sz="3200" spc="-110" dirty="0">
                <a:solidFill>
                  <a:srgbClr val="312D2A"/>
                </a:solidFill>
                <a:cs typeface="Verdana"/>
              </a:rPr>
              <a:t>u</a:t>
            </a:r>
            <a:r>
              <a:rPr sz="3200" spc="-95" dirty="0">
                <a:solidFill>
                  <a:srgbClr val="312D2A"/>
                </a:solidFill>
                <a:cs typeface="Verdana"/>
              </a:rPr>
              <a:t>n</a:t>
            </a:r>
            <a:r>
              <a:rPr sz="3200" spc="-55" dirty="0">
                <a:solidFill>
                  <a:srgbClr val="312D2A"/>
                </a:solidFill>
                <a:cs typeface="Verdana"/>
              </a:rPr>
              <a:t>c</a:t>
            </a:r>
            <a:r>
              <a:rPr sz="3200" spc="-180" dirty="0">
                <a:solidFill>
                  <a:srgbClr val="312D2A"/>
                </a:solidFill>
                <a:cs typeface="Verdana"/>
              </a:rPr>
              <a:t>t</a:t>
            </a:r>
            <a:r>
              <a:rPr sz="3200" spc="-60" dirty="0">
                <a:solidFill>
                  <a:srgbClr val="312D2A"/>
                </a:solidFill>
                <a:cs typeface="Verdana"/>
              </a:rPr>
              <a:t>i</a:t>
            </a:r>
            <a:r>
              <a:rPr sz="3200" spc="-114" dirty="0">
                <a:solidFill>
                  <a:srgbClr val="312D2A"/>
                </a:solidFill>
                <a:cs typeface="Verdana"/>
              </a:rPr>
              <a:t>o</a:t>
            </a:r>
            <a:r>
              <a:rPr sz="3200" spc="-95" dirty="0">
                <a:solidFill>
                  <a:srgbClr val="312D2A"/>
                </a:solidFill>
                <a:cs typeface="Verdana"/>
              </a:rPr>
              <a:t>n</a:t>
            </a:r>
            <a:r>
              <a:rPr sz="3200" spc="-125" dirty="0">
                <a:solidFill>
                  <a:srgbClr val="312D2A"/>
                </a:solidFill>
                <a:cs typeface="Verdana"/>
              </a:rPr>
              <a:t>s</a:t>
            </a:r>
            <a:endParaRPr sz="3200" dirty="0">
              <a:cs typeface="Verdana"/>
            </a:endParaRPr>
          </a:p>
          <a:p>
            <a:pPr marL="355600" indent="-342900">
              <a:buFont typeface="Arial MT"/>
              <a:buChar char="•"/>
              <a:tabLst>
                <a:tab pos="354965" algn="l"/>
                <a:tab pos="355600" algn="l"/>
              </a:tabLst>
            </a:pPr>
            <a:r>
              <a:rPr sz="3200" spc="-100" dirty="0">
                <a:solidFill>
                  <a:srgbClr val="312D2A"/>
                </a:solidFill>
                <a:cs typeface="Verdana"/>
              </a:rPr>
              <a:t>En</a:t>
            </a:r>
            <a:r>
              <a:rPr sz="3200" spc="-90" dirty="0">
                <a:solidFill>
                  <a:srgbClr val="312D2A"/>
                </a:solidFill>
                <a:cs typeface="Verdana"/>
              </a:rPr>
              <a:t>h</a:t>
            </a:r>
            <a:r>
              <a:rPr sz="3200" spc="-160" dirty="0">
                <a:solidFill>
                  <a:srgbClr val="312D2A"/>
                </a:solidFill>
                <a:cs typeface="Verdana"/>
              </a:rPr>
              <a:t>a</a:t>
            </a:r>
            <a:r>
              <a:rPr sz="3200" spc="-90" dirty="0">
                <a:solidFill>
                  <a:srgbClr val="312D2A"/>
                </a:solidFill>
                <a:cs typeface="Verdana"/>
              </a:rPr>
              <a:t>n</a:t>
            </a:r>
            <a:r>
              <a:rPr sz="3200" spc="-105" dirty="0">
                <a:solidFill>
                  <a:srgbClr val="312D2A"/>
                </a:solidFill>
                <a:cs typeface="Verdana"/>
              </a:rPr>
              <a:t>c</a:t>
            </a:r>
            <a:r>
              <a:rPr sz="3200" spc="-114" dirty="0">
                <a:solidFill>
                  <a:srgbClr val="312D2A"/>
                </a:solidFill>
                <a:cs typeface="Verdana"/>
              </a:rPr>
              <a:t>e</a:t>
            </a:r>
            <a:r>
              <a:rPr sz="3200" spc="-195" dirty="0">
                <a:solidFill>
                  <a:srgbClr val="312D2A"/>
                </a:solidFill>
                <a:cs typeface="Verdana"/>
              </a:rPr>
              <a:t> </a:t>
            </a:r>
            <a:r>
              <a:rPr sz="3200" spc="-90" dirty="0">
                <a:solidFill>
                  <a:srgbClr val="312D2A"/>
                </a:solidFill>
                <a:cs typeface="Verdana"/>
              </a:rPr>
              <a:t>d</a:t>
            </a:r>
            <a:r>
              <a:rPr sz="3200" spc="-160" dirty="0">
                <a:solidFill>
                  <a:srgbClr val="312D2A"/>
                </a:solidFill>
                <a:cs typeface="Verdana"/>
              </a:rPr>
              <a:t>a</a:t>
            </a:r>
            <a:r>
              <a:rPr sz="3200" spc="-180" dirty="0">
                <a:solidFill>
                  <a:srgbClr val="312D2A"/>
                </a:solidFill>
                <a:cs typeface="Verdana"/>
              </a:rPr>
              <a:t>t</a:t>
            </a:r>
            <a:r>
              <a:rPr sz="3200" spc="-155" dirty="0">
                <a:solidFill>
                  <a:srgbClr val="312D2A"/>
                </a:solidFill>
                <a:cs typeface="Verdana"/>
              </a:rPr>
              <a:t>a</a:t>
            </a:r>
            <a:r>
              <a:rPr sz="3200" spc="-200" dirty="0">
                <a:solidFill>
                  <a:srgbClr val="312D2A"/>
                </a:solidFill>
                <a:cs typeface="Verdana"/>
              </a:rPr>
              <a:t> </a:t>
            </a:r>
            <a:r>
              <a:rPr sz="3200" spc="-125" dirty="0">
                <a:solidFill>
                  <a:srgbClr val="312D2A"/>
                </a:solidFill>
                <a:cs typeface="Verdana"/>
              </a:rPr>
              <a:t>ca</a:t>
            </a:r>
            <a:r>
              <a:rPr sz="3200" spc="-90" dirty="0">
                <a:solidFill>
                  <a:srgbClr val="312D2A"/>
                </a:solidFill>
                <a:cs typeface="Verdana"/>
              </a:rPr>
              <a:t>p</a:t>
            </a:r>
            <a:r>
              <a:rPr sz="3200" spc="-180" dirty="0">
                <a:solidFill>
                  <a:srgbClr val="312D2A"/>
                </a:solidFill>
                <a:cs typeface="Verdana"/>
              </a:rPr>
              <a:t>t</a:t>
            </a:r>
            <a:r>
              <a:rPr sz="3200" spc="-110" dirty="0">
                <a:solidFill>
                  <a:srgbClr val="312D2A"/>
                </a:solidFill>
                <a:cs typeface="Verdana"/>
              </a:rPr>
              <a:t>u</a:t>
            </a:r>
            <a:r>
              <a:rPr sz="3200" spc="-185" dirty="0">
                <a:solidFill>
                  <a:srgbClr val="312D2A"/>
                </a:solidFill>
                <a:cs typeface="Verdana"/>
              </a:rPr>
              <a:t>r</a:t>
            </a:r>
            <a:r>
              <a:rPr sz="3200" spc="-130" dirty="0">
                <a:solidFill>
                  <a:srgbClr val="312D2A"/>
                </a:solidFill>
                <a:cs typeface="Verdana"/>
              </a:rPr>
              <a:t>e</a:t>
            </a:r>
            <a:endParaRPr sz="3200" dirty="0">
              <a:cs typeface="Verdana"/>
            </a:endParaRPr>
          </a:p>
          <a:p>
            <a:pPr marL="355600" indent="-342900">
              <a:spcBef>
                <a:spcPts val="50"/>
              </a:spcBef>
              <a:buFont typeface="Arial MT"/>
              <a:buChar char="•"/>
              <a:tabLst>
                <a:tab pos="354965" algn="l"/>
                <a:tab pos="355600" algn="l"/>
              </a:tabLst>
            </a:pPr>
            <a:r>
              <a:rPr sz="3200" spc="-170" dirty="0">
                <a:solidFill>
                  <a:srgbClr val="312D2A"/>
                </a:solidFill>
                <a:cs typeface="Verdana"/>
              </a:rPr>
              <a:t>I</a:t>
            </a:r>
            <a:r>
              <a:rPr sz="3200" spc="-265" dirty="0">
                <a:solidFill>
                  <a:srgbClr val="312D2A"/>
                </a:solidFill>
                <a:cs typeface="Verdana"/>
              </a:rPr>
              <a:t>n</a:t>
            </a:r>
            <a:r>
              <a:rPr sz="3200" spc="-195" dirty="0">
                <a:solidFill>
                  <a:srgbClr val="312D2A"/>
                </a:solidFill>
                <a:cs typeface="Verdana"/>
              </a:rPr>
              <a:t>t</a:t>
            </a:r>
            <a:r>
              <a:rPr sz="3200" spc="-120" dirty="0">
                <a:solidFill>
                  <a:srgbClr val="312D2A"/>
                </a:solidFill>
                <a:cs typeface="Verdana"/>
              </a:rPr>
              <a:t>e</a:t>
            </a:r>
            <a:r>
              <a:rPr sz="3200" spc="-135" dirty="0">
                <a:solidFill>
                  <a:srgbClr val="312D2A"/>
                </a:solidFill>
                <a:cs typeface="Verdana"/>
              </a:rPr>
              <a:t>g</a:t>
            </a:r>
            <a:r>
              <a:rPr sz="3200" spc="-185" dirty="0">
                <a:solidFill>
                  <a:srgbClr val="312D2A"/>
                </a:solidFill>
                <a:cs typeface="Verdana"/>
              </a:rPr>
              <a:t>r</a:t>
            </a:r>
            <a:r>
              <a:rPr sz="3200" spc="-160" dirty="0">
                <a:solidFill>
                  <a:srgbClr val="312D2A"/>
                </a:solidFill>
                <a:cs typeface="Verdana"/>
              </a:rPr>
              <a:t>a</a:t>
            </a:r>
            <a:r>
              <a:rPr sz="3200" spc="-195" dirty="0">
                <a:solidFill>
                  <a:srgbClr val="312D2A"/>
                </a:solidFill>
                <a:cs typeface="Verdana"/>
              </a:rPr>
              <a:t>t</a:t>
            </a:r>
            <a:r>
              <a:rPr sz="3200" spc="-130" dirty="0">
                <a:solidFill>
                  <a:srgbClr val="312D2A"/>
                </a:solidFill>
                <a:cs typeface="Verdana"/>
              </a:rPr>
              <a:t>e</a:t>
            </a:r>
            <a:r>
              <a:rPr sz="3200" spc="-195" dirty="0">
                <a:solidFill>
                  <a:srgbClr val="312D2A"/>
                </a:solidFill>
                <a:cs typeface="Verdana"/>
              </a:rPr>
              <a:t> </a:t>
            </a:r>
            <a:r>
              <a:rPr sz="3200" spc="-90" dirty="0">
                <a:solidFill>
                  <a:srgbClr val="312D2A"/>
                </a:solidFill>
                <a:cs typeface="Verdana"/>
              </a:rPr>
              <a:t>d</a:t>
            </a:r>
            <a:r>
              <a:rPr sz="3200" spc="-100" dirty="0">
                <a:solidFill>
                  <a:srgbClr val="312D2A"/>
                </a:solidFill>
                <a:cs typeface="Verdana"/>
              </a:rPr>
              <a:t>i</a:t>
            </a:r>
            <a:r>
              <a:rPr sz="3200" spc="-130" dirty="0">
                <a:solidFill>
                  <a:srgbClr val="312D2A"/>
                </a:solidFill>
                <a:cs typeface="Verdana"/>
              </a:rPr>
              <a:t>s</a:t>
            </a:r>
            <a:r>
              <a:rPr sz="3200" spc="-90" dirty="0">
                <a:solidFill>
                  <a:srgbClr val="312D2A"/>
                </a:solidFill>
                <a:cs typeface="Verdana"/>
              </a:rPr>
              <a:t>p</a:t>
            </a:r>
            <a:r>
              <a:rPr sz="3200" spc="-160" dirty="0">
                <a:solidFill>
                  <a:srgbClr val="312D2A"/>
                </a:solidFill>
                <a:cs typeface="Verdana"/>
              </a:rPr>
              <a:t>a</a:t>
            </a:r>
            <a:r>
              <a:rPr sz="3200" spc="-185" dirty="0">
                <a:solidFill>
                  <a:srgbClr val="312D2A"/>
                </a:solidFill>
                <a:cs typeface="Verdana"/>
              </a:rPr>
              <a:t>r</a:t>
            </a:r>
            <a:r>
              <a:rPr sz="3200" spc="-160" dirty="0">
                <a:solidFill>
                  <a:srgbClr val="312D2A"/>
                </a:solidFill>
                <a:cs typeface="Verdana"/>
              </a:rPr>
              <a:t>a</a:t>
            </a:r>
            <a:r>
              <a:rPr sz="3200" spc="-195" dirty="0">
                <a:solidFill>
                  <a:srgbClr val="312D2A"/>
                </a:solidFill>
                <a:cs typeface="Verdana"/>
              </a:rPr>
              <a:t>t</a:t>
            </a:r>
            <a:r>
              <a:rPr sz="3200" spc="-130" dirty="0">
                <a:solidFill>
                  <a:srgbClr val="312D2A"/>
                </a:solidFill>
                <a:cs typeface="Verdana"/>
              </a:rPr>
              <a:t>e</a:t>
            </a:r>
            <a:r>
              <a:rPr sz="3200" spc="-195" dirty="0">
                <a:solidFill>
                  <a:srgbClr val="312D2A"/>
                </a:solidFill>
                <a:cs typeface="Verdana"/>
              </a:rPr>
              <a:t> </a:t>
            </a:r>
            <a:r>
              <a:rPr sz="3200" spc="-90" dirty="0">
                <a:solidFill>
                  <a:srgbClr val="312D2A"/>
                </a:solidFill>
                <a:cs typeface="Verdana"/>
              </a:rPr>
              <a:t>d</a:t>
            </a:r>
            <a:r>
              <a:rPr sz="3200" spc="-160" dirty="0">
                <a:solidFill>
                  <a:srgbClr val="312D2A"/>
                </a:solidFill>
                <a:cs typeface="Verdana"/>
              </a:rPr>
              <a:t>a</a:t>
            </a:r>
            <a:r>
              <a:rPr sz="3200" spc="-180" dirty="0">
                <a:solidFill>
                  <a:srgbClr val="312D2A"/>
                </a:solidFill>
                <a:cs typeface="Verdana"/>
              </a:rPr>
              <a:t>t</a:t>
            </a:r>
            <a:r>
              <a:rPr sz="3200" spc="-155" dirty="0">
                <a:solidFill>
                  <a:srgbClr val="312D2A"/>
                </a:solidFill>
                <a:cs typeface="Verdana"/>
              </a:rPr>
              <a:t>a</a:t>
            </a:r>
            <a:r>
              <a:rPr sz="3200" spc="-200" dirty="0">
                <a:solidFill>
                  <a:srgbClr val="312D2A"/>
                </a:solidFill>
                <a:cs typeface="Verdana"/>
              </a:rPr>
              <a:t> </a:t>
            </a:r>
            <a:r>
              <a:rPr sz="3200" spc="-130" dirty="0">
                <a:solidFill>
                  <a:srgbClr val="312D2A"/>
                </a:solidFill>
                <a:cs typeface="Verdana"/>
              </a:rPr>
              <a:t>s</a:t>
            </a:r>
            <a:r>
              <a:rPr sz="3200" spc="-75" dirty="0">
                <a:solidFill>
                  <a:srgbClr val="312D2A"/>
                </a:solidFill>
                <a:cs typeface="Verdana"/>
              </a:rPr>
              <a:t>o</a:t>
            </a:r>
            <a:r>
              <a:rPr sz="3200" spc="-110" dirty="0">
                <a:solidFill>
                  <a:srgbClr val="312D2A"/>
                </a:solidFill>
                <a:cs typeface="Verdana"/>
              </a:rPr>
              <a:t>u</a:t>
            </a:r>
            <a:r>
              <a:rPr sz="3200" spc="-185" dirty="0">
                <a:solidFill>
                  <a:srgbClr val="312D2A"/>
                </a:solidFill>
                <a:cs typeface="Verdana"/>
              </a:rPr>
              <a:t>r</a:t>
            </a:r>
            <a:r>
              <a:rPr sz="3200" spc="-90" dirty="0">
                <a:solidFill>
                  <a:srgbClr val="312D2A"/>
                </a:solidFill>
                <a:cs typeface="Verdana"/>
              </a:rPr>
              <a:t>c</a:t>
            </a:r>
            <a:r>
              <a:rPr sz="3200" spc="-110" dirty="0">
                <a:solidFill>
                  <a:srgbClr val="312D2A"/>
                </a:solidFill>
                <a:cs typeface="Verdana"/>
              </a:rPr>
              <a:t>e</a:t>
            </a:r>
            <a:r>
              <a:rPr sz="3200" spc="-125" dirty="0">
                <a:solidFill>
                  <a:srgbClr val="312D2A"/>
                </a:solidFill>
                <a:cs typeface="Verdana"/>
              </a:rPr>
              <a:t>s</a:t>
            </a:r>
            <a:endParaRPr sz="3200" dirty="0">
              <a:cs typeface="Verdana"/>
            </a:endParaRPr>
          </a:p>
          <a:p>
            <a:pPr>
              <a:spcBef>
                <a:spcPts val="5"/>
              </a:spcBef>
            </a:pPr>
            <a:endParaRPr sz="3200" dirty="0">
              <a:cs typeface="Verdana"/>
            </a:endParaRPr>
          </a:p>
          <a:p>
            <a:pPr marL="12700">
              <a:spcBef>
                <a:spcPts val="5"/>
              </a:spcBef>
            </a:pPr>
            <a:r>
              <a:rPr sz="2400" spc="-20" dirty="0">
                <a:solidFill>
                  <a:srgbClr val="312D2A"/>
                </a:solidFill>
                <a:cs typeface="Trebuchet MS"/>
              </a:rPr>
              <a:t>See:</a:t>
            </a:r>
            <a:r>
              <a:rPr sz="2400" spc="-90" dirty="0">
                <a:solidFill>
                  <a:srgbClr val="312D2A"/>
                </a:solidFill>
                <a:cs typeface="Trebuchet MS"/>
              </a:rPr>
              <a:t> </a:t>
            </a:r>
            <a:r>
              <a:rPr sz="2400" spc="15" dirty="0">
                <a:solidFill>
                  <a:srgbClr val="312D2A"/>
                </a:solidFill>
                <a:cs typeface="Trebuchet MS"/>
              </a:rPr>
              <a:t>Extend</a:t>
            </a:r>
            <a:r>
              <a:rPr sz="2400" spc="-80" dirty="0">
                <a:solidFill>
                  <a:srgbClr val="312D2A"/>
                </a:solidFill>
                <a:cs typeface="Trebuchet MS"/>
              </a:rPr>
              <a:t> </a:t>
            </a:r>
            <a:r>
              <a:rPr sz="2400" spc="50" dirty="0">
                <a:solidFill>
                  <a:srgbClr val="312D2A"/>
                </a:solidFill>
                <a:cs typeface="Trebuchet MS"/>
              </a:rPr>
              <a:t>E-Business</a:t>
            </a:r>
            <a:r>
              <a:rPr sz="2400" spc="-85" dirty="0">
                <a:solidFill>
                  <a:srgbClr val="312D2A"/>
                </a:solidFill>
                <a:cs typeface="Trebuchet MS"/>
              </a:rPr>
              <a:t> </a:t>
            </a:r>
            <a:r>
              <a:rPr sz="2400" dirty="0">
                <a:solidFill>
                  <a:srgbClr val="312D2A"/>
                </a:solidFill>
                <a:cs typeface="Trebuchet MS"/>
              </a:rPr>
              <a:t>Suite</a:t>
            </a:r>
            <a:r>
              <a:rPr sz="2400" spc="-80" dirty="0">
                <a:solidFill>
                  <a:srgbClr val="312D2A"/>
                </a:solidFill>
                <a:cs typeface="Trebuchet MS"/>
              </a:rPr>
              <a:t> </a:t>
            </a:r>
            <a:r>
              <a:rPr sz="2400" spc="50" dirty="0">
                <a:solidFill>
                  <a:srgbClr val="312D2A"/>
                </a:solidFill>
                <a:cs typeface="Trebuchet MS"/>
              </a:rPr>
              <a:t>using</a:t>
            </a:r>
            <a:r>
              <a:rPr sz="2400" spc="-90" dirty="0">
                <a:solidFill>
                  <a:srgbClr val="312D2A"/>
                </a:solidFill>
                <a:cs typeface="Trebuchet MS"/>
              </a:rPr>
              <a:t> </a:t>
            </a:r>
            <a:r>
              <a:rPr sz="2400" spc="80" dirty="0">
                <a:solidFill>
                  <a:srgbClr val="312D2A"/>
                </a:solidFill>
                <a:cs typeface="Trebuchet MS"/>
              </a:rPr>
              <a:t>APEX</a:t>
            </a:r>
            <a:r>
              <a:rPr sz="2400" spc="-70" dirty="0">
                <a:solidFill>
                  <a:srgbClr val="312D2A"/>
                </a:solidFill>
                <a:cs typeface="Trebuchet MS"/>
              </a:rPr>
              <a:t> </a:t>
            </a:r>
            <a:r>
              <a:rPr sz="2400" spc="65" dirty="0">
                <a:solidFill>
                  <a:srgbClr val="312D2A"/>
                </a:solidFill>
                <a:cs typeface="Trebuchet MS"/>
              </a:rPr>
              <a:t>-</a:t>
            </a:r>
            <a:r>
              <a:rPr sz="2400" spc="-75" dirty="0">
                <a:solidFill>
                  <a:srgbClr val="312D2A"/>
                </a:solidFill>
                <a:cs typeface="Trebuchet MS"/>
              </a:rPr>
              <a:t> </a:t>
            </a:r>
            <a:r>
              <a:rPr sz="2400" u="sng" spc="-20" dirty="0">
                <a:solidFill>
                  <a:srgbClr val="312D2A"/>
                </a:solidFill>
                <a:uFill>
                  <a:solidFill>
                    <a:srgbClr val="312D2A"/>
                  </a:solidFill>
                </a:uFill>
                <a:cs typeface="Trebuchet MS"/>
              </a:rPr>
              <a:t>Official</a:t>
            </a:r>
            <a:r>
              <a:rPr sz="2400" u="sng" spc="-80" dirty="0">
                <a:solidFill>
                  <a:srgbClr val="312D2A"/>
                </a:solidFill>
                <a:uFill>
                  <a:solidFill>
                    <a:srgbClr val="312D2A"/>
                  </a:solidFill>
                </a:uFill>
                <a:cs typeface="Trebuchet MS"/>
              </a:rPr>
              <a:t> </a:t>
            </a:r>
            <a:r>
              <a:rPr sz="2400" u="sng" spc="-25" dirty="0">
                <a:solidFill>
                  <a:srgbClr val="312D2A"/>
                </a:solidFill>
                <a:uFill>
                  <a:solidFill>
                    <a:srgbClr val="312D2A"/>
                  </a:solidFill>
                </a:uFill>
                <a:cs typeface="Trebuchet MS"/>
              </a:rPr>
              <a:t>white</a:t>
            </a:r>
            <a:r>
              <a:rPr sz="2400" u="sng" spc="-80" dirty="0">
                <a:solidFill>
                  <a:srgbClr val="312D2A"/>
                </a:solidFill>
                <a:uFill>
                  <a:solidFill>
                    <a:srgbClr val="312D2A"/>
                  </a:solidFill>
                </a:uFill>
                <a:cs typeface="Trebuchet MS"/>
              </a:rPr>
              <a:t> </a:t>
            </a:r>
            <a:r>
              <a:rPr sz="2400" u="sng" spc="10" dirty="0">
                <a:solidFill>
                  <a:srgbClr val="312D2A"/>
                </a:solidFill>
                <a:uFill>
                  <a:solidFill>
                    <a:srgbClr val="312D2A"/>
                  </a:solidFill>
                </a:uFill>
                <a:cs typeface="Trebuchet MS"/>
              </a:rPr>
              <a:t>paper</a:t>
            </a:r>
            <a:endParaRPr sz="2400" dirty="0">
              <a:cs typeface="Trebuchet MS"/>
            </a:endParaRPr>
          </a:p>
        </p:txBody>
      </p:sp>
      <p:sp>
        <p:nvSpPr>
          <p:cNvPr id="10" name="object 8">
            <a:extLst>
              <a:ext uri="{FF2B5EF4-FFF2-40B4-BE49-F238E27FC236}">
                <a16:creationId xmlns:a16="http://schemas.microsoft.com/office/drawing/2014/main" id="{372A1B74-89D5-4F4A-912A-7EC2DE266FB9}"/>
              </a:ext>
            </a:extLst>
          </p:cNvPr>
          <p:cNvSpPr/>
          <p:nvPr/>
        </p:nvSpPr>
        <p:spPr>
          <a:xfrm>
            <a:off x="8841431" y="2743282"/>
            <a:ext cx="1239949" cy="1239949"/>
          </a:xfrm>
          <a:custGeom>
            <a:avLst/>
            <a:gdLst/>
            <a:ahLst/>
            <a:cxnLst/>
            <a:rect l="l" t="t" r="r" b="b"/>
            <a:pathLst>
              <a:path w="536575" h="536575">
                <a:moveTo>
                  <a:pt x="268071" y="0"/>
                </a:moveTo>
                <a:lnTo>
                  <a:pt x="219885" y="4319"/>
                </a:lnTo>
                <a:lnTo>
                  <a:pt x="174532" y="16771"/>
                </a:lnTo>
                <a:lnTo>
                  <a:pt x="132770" y="36599"/>
                </a:lnTo>
                <a:lnTo>
                  <a:pt x="95356" y="63047"/>
                </a:lnTo>
                <a:lnTo>
                  <a:pt x="63047" y="95356"/>
                </a:lnTo>
                <a:lnTo>
                  <a:pt x="36599" y="132770"/>
                </a:lnTo>
                <a:lnTo>
                  <a:pt x="16771" y="174532"/>
                </a:lnTo>
                <a:lnTo>
                  <a:pt x="4319" y="219885"/>
                </a:lnTo>
                <a:lnTo>
                  <a:pt x="0" y="268071"/>
                </a:lnTo>
                <a:lnTo>
                  <a:pt x="4319" y="316257"/>
                </a:lnTo>
                <a:lnTo>
                  <a:pt x="16771" y="361610"/>
                </a:lnTo>
                <a:lnTo>
                  <a:pt x="36599" y="403372"/>
                </a:lnTo>
                <a:lnTo>
                  <a:pt x="63047" y="440786"/>
                </a:lnTo>
                <a:lnTo>
                  <a:pt x="95356" y="473096"/>
                </a:lnTo>
                <a:lnTo>
                  <a:pt x="132770" y="499543"/>
                </a:lnTo>
                <a:lnTo>
                  <a:pt x="174532" y="519371"/>
                </a:lnTo>
                <a:lnTo>
                  <a:pt x="219885" y="531824"/>
                </a:lnTo>
                <a:lnTo>
                  <a:pt x="268071" y="536143"/>
                </a:lnTo>
                <a:lnTo>
                  <a:pt x="316257" y="531824"/>
                </a:lnTo>
                <a:lnTo>
                  <a:pt x="361610" y="519371"/>
                </a:lnTo>
                <a:lnTo>
                  <a:pt x="403372" y="499543"/>
                </a:lnTo>
                <a:lnTo>
                  <a:pt x="440786" y="473096"/>
                </a:lnTo>
                <a:lnTo>
                  <a:pt x="473096" y="440786"/>
                </a:lnTo>
                <a:lnTo>
                  <a:pt x="499543" y="403372"/>
                </a:lnTo>
                <a:lnTo>
                  <a:pt x="519371" y="361610"/>
                </a:lnTo>
                <a:lnTo>
                  <a:pt x="531824" y="316257"/>
                </a:lnTo>
                <a:lnTo>
                  <a:pt x="536143" y="268071"/>
                </a:lnTo>
                <a:lnTo>
                  <a:pt x="531824" y="219885"/>
                </a:lnTo>
                <a:lnTo>
                  <a:pt x="519371" y="174532"/>
                </a:lnTo>
                <a:lnTo>
                  <a:pt x="499543" y="132770"/>
                </a:lnTo>
                <a:lnTo>
                  <a:pt x="473096" y="95356"/>
                </a:lnTo>
                <a:lnTo>
                  <a:pt x="440786" y="63047"/>
                </a:lnTo>
                <a:lnTo>
                  <a:pt x="403372" y="36599"/>
                </a:lnTo>
                <a:lnTo>
                  <a:pt x="361610" y="16771"/>
                </a:lnTo>
                <a:lnTo>
                  <a:pt x="316257" y="4319"/>
                </a:lnTo>
                <a:lnTo>
                  <a:pt x="268071" y="0"/>
                </a:lnTo>
                <a:close/>
              </a:path>
            </a:pathLst>
          </a:custGeom>
          <a:solidFill>
            <a:schemeClr val="accent5">
              <a:lumMod val="75000"/>
            </a:schemeClr>
          </a:solidFill>
        </p:spPr>
        <p:txBody>
          <a:bodyPr wrap="square" lIns="0" tIns="0" rIns="0" bIns="0" rtlCol="0"/>
          <a:lstStyle/>
          <a:p>
            <a:endParaRPr/>
          </a:p>
        </p:txBody>
      </p:sp>
      <p:pic>
        <p:nvPicPr>
          <p:cNvPr id="11" name="object 9">
            <a:extLst>
              <a:ext uri="{FF2B5EF4-FFF2-40B4-BE49-F238E27FC236}">
                <a16:creationId xmlns:a16="http://schemas.microsoft.com/office/drawing/2014/main" id="{646C9C23-7A12-4C40-BC5B-88862D07FEE6}"/>
              </a:ext>
            </a:extLst>
          </p:cNvPr>
          <p:cNvPicPr/>
          <p:nvPr/>
        </p:nvPicPr>
        <p:blipFill>
          <a:blip r:embed="rId2" cstate="print"/>
          <a:stretch>
            <a:fillRect/>
          </a:stretch>
        </p:blipFill>
        <p:spPr>
          <a:xfrm>
            <a:off x="9178800" y="2964494"/>
            <a:ext cx="610698" cy="796444"/>
          </a:xfrm>
          <a:prstGeom prst="rect">
            <a:avLst/>
          </a:prstGeom>
        </p:spPr>
      </p:pic>
      <p:pic>
        <p:nvPicPr>
          <p:cNvPr id="12" name="object 10">
            <a:extLst>
              <a:ext uri="{FF2B5EF4-FFF2-40B4-BE49-F238E27FC236}">
                <a16:creationId xmlns:a16="http://schemas.microsoft.com/office/drawing/2014/main" id="{61729A9A-FC71-4C70-A73B-B345DC7FA929}"/>
              </a:ext>
            </a:extLst>
          </p:cNvPr>
          <p:cNvPicPr/>
          <p:nvPr/>
        </p:nvPicPr>
        <p:blipFill>
          <a:blip r:embed="rId3" cstate="print">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969284" y="3354741"/>
            <a:ext cx="6924297" cy="692429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5137504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5AE054B-D8D7-4AE0-8EB3-94D3061E12BC}"/>
              </a:ext>
            </a:extLst>
          </p:cNvPr>
          <p:cNvSpPr>
            <a:spLocks noGrp="1"/>
          </p:cNvSpPr>
          <p:nvPr>
            <p:ph type="sldNum" sz="quarter" idx="11"/>
          </p:nvPr>
        </p:nvSpPr>
        <p:spPr/>
        <p:txBody>
          <a:bodyPr/>
          <a:lstStyle/>
          <a:p>
            <a:fld id="{CFF4B978-1D82-7745-80C5-DBABA6B131D3}" type="slidenum">
              <a:rPr lang="en-US" smtClean="0"/>
              <a:pPr/>
              <a:t>19</a:t>
            </a:fld>
            <a:endParaRPr lang="en-US"/>
          </a:p>
        </p:txBody>
      </p:sp>
      <p:sp>
        <p:nvSpPr>
          <p:cNvPr id="5" name="Title 4">
            <a:extLst>
              <a:ext uri="{FF2B5EF4-FFF2-40B4-BE49-F238E27FC236}">
                <a16:creationId xmlns:a16="http://schemas.microsoft.com/office/drawing/2014/main" id="{75106CCE-6DF1-4D52-8875-C85D5BAE7532}"/>
              </a:ext>
            </a:extLst>
          </p:cNvPr>
          <p:cNvSpPr>
            <a:spLocks noGrp="1"/>
          </p:cNvSpPr>
          <p:nvPr>
            <p:ph type="ctrTitle"/>
          </p:nvPr>
        </p:nvSpPr>
        <p:spPr>
          <a:xfrm>
            <a:off x="2408268" y="6057617"/>
            <a:ext cx="8990104" cy="1600765"/>
          </a:xfrm>
        </p:spPr>
        <p:txBody>
          <a:bodyPr/>
          <a:lstStyle/>
          <a:p>
            <a:r>
              <a:rPr lang="en-US" dirty="0">
                <a:latin typeface="+mn-lt"/>
              </a:rPr>
              <a:t>APEX Components </a:t>
            </a:r>
            <a:endParaRPr lang="en-IN" dirty="0">
              <a:latin typeface="+mn-lt"/>
            </a:endParaRPr>
          </a:p>
        </p:txBody>
      </p:sp>
    </p:spTree>
    <p:extLst>
      <p:ext uri="{BB962C8B-B14F-4D97-AF65-F5344CB8AC3E}">
        <p14:creationId xmlns:p14="http://schemas.microsoft.com/office/powerpoint/2010/main" val="14395151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FDE26C8-CC37-444D-92F0-4A5061A79216}"/>
              </a:ext>
            </a:extLst>
          </p:cNvPr>
          <p:cNvSpPr>
            <a:spLocks noGrp="1"/>
          </p:cNvSpPr>
          <p:nvPr>
            <p:ph type="sldNum" sz="quarter" idx="11"/>
          </p:nvPr>
        </p:nvSpPr>
        <p:spPr/>
        <p:txBody>
          <a:bodyPr/>
          <a:lstStyle/>
          <a:p>
            <a:fld id="{CFF4B978-1D82-7745-80C5-DBABA6B131D3}" type="slidenum">
              <a:rPr lang="en-US" smtClean="0"/>
              <a:pPr/>
              <a:t>2</a:t>
            </a:fld>
            <a:endParaRPr lang="en-US" dirty="0"/>
          </a:p>
        </p:txBody>
      </p:sp>
      <p:sp>
        <p:nvSpPr>
          <p:cNvPr id="6" name="Title 5">
            <a:extLst>
              <a:ext uri="{FF2B5EF4-FFF2-40B4-BE49-F238E27FC236}">
                <a16:creationId xmlns:a16="http://schemas.microsoft.com/office/drawing/2014/main" id="{8551A3C7-DBB2-4DE6-B247-66C228EB2DE3}"/>
              </a:ext>
            </a:extLst>
          </p:cNvPr>
          <p:cNvSpPr>
            <a:spLocks noGrp="1"/>
          </p:cNvSpPr>
          <p:nvPr>
            <p:ph type="title"/>
          </p:nvPr>
        </p:nvSpPr>
        <p:spPr/>
        <p:txBody>
          <a:bodyPr anchor="ctr"/>
          <a:lstStyle/>
          <a:p>
            <a:r>
              <a:rPr lang="en-US" sz="4000" b="1" dirty="0">
                <a:latin typeface="Oracle Sans" panose="020B0503020204020204" pitchFamily="34" charset="0"/>
                <a:cs typeface="Oracle Sans" panose="020B0503020204020204" pitchFamily="34" charset="0"/>
              </a:rPr>
              <a:t>Table of Contents</a:t>
            </a:r>
            <a:endParaRPr lang="en-IN" sz="4000" b="1" dirty="0">
              <a:latin typeface="Oracle Sans" panose="020B0503020204020204" pitchFamily="34" charset="0"/>
              <a:cs typeface="Oracle Sans" panose="020B0503020204020204" pitchFamily="34" charset="0"/>
            </a:endParaRPr>
          </a:p>
        </p:txBody>
      </p:sp>
      <p:grpSp>
        <p:nvGrpSpPr>
          <p:cNvPr id="50" name="Group 49">
            <a:extLst>
              <a:ext uri="{FF2B5EF4-FFF2-40B4-BE49-F238E27FC236}">
                <a16:creationId xmlns:a16="http://schemas.microsoft.com/office/drawing/2014/main" id="{B49F5731-2706-4FA5-BD01-41F9F2B0DDAE}"/>
              </a:ext>
            </a:extLst>
          </p:cNvPr>
          <p:cNvGrpSpPr/>
          <p:nvPr/>
        </p:nvGrpSpPr>
        <p:grpSpPr>
          <a:xfrm>
            <a:off x="2673515" y="2164527"/>
            <a:ext cx="9801787" cy="1907495"/>
            <a:chOff x="2673515" y="2164527"/>
            <a:chExt cx="9801787" cy="1907495"/>
          </a:xfrm>
        </p:grpSpPr>
        <p:sp>
          <p:nvSpPr>
            <p:cNvPr id="38" name="Freeform: Shape 37">
              <a:extLst>
                <a:ext uri="{FF2B5EF4-FFF2-40B4-BE49-F238E27FC236}">
                  <a16:creationId xmlns:a16="http://schemas.microsoft.com/office/drawing/2014/main" id="{96E02440-57C4-4426-B8B8-93FD84DFC989}"/>
                </a:ext>
              </a:extLst>
            </p:cNvPr>
            <p:cNvSpPr>
              <a:spLocks/>
            </p:cNvSpPr>
            <p:nvPr/>
          </p:nvSpPr>
          <p:spPr bwMode="auto">
            <a:xfrm>
              <a:off x="9177200" y="2164527"/>
              <a:ext cx="3154681" cy="1907495"/>
            </a:xfrm>
            <a:custGeom>
              <a:avLst/>
              <a:gdLst>
                <a:gd name="connsiteX0" fmla="*/ 0 w 2915464"/>
                <a:gd name="connsiteY0" fmla="*/ 0 h 1892754"/>
                <a:gd name="connsiteX1" fmla="*/ 2915464 w 2915464"/>
                <a:gd name="connsiteY1" fmla="*/ 0 h 1892754"/>
                <a:gd name="connsiteX2" fmla="*/ 2915464 w 2915464"/>
                <a:gd name="connsiteY2" fmla="*/ 1892754 h 1892754"/>
                <a:gd name="connsiteX3" fmla="*/ 0 w 2915464"/>
                <a:gd name="connsiteY3" fmla="*/ 1892754 h 1892754"/>
              </a:gdLst>
              <a:ahLst/>
              <a:cxnLst>
                <a:cxn ang="0">
                  <a:pos x="connsiteX0" y="connsiteY0"/>
                </a:cxn>
                <a:cxn ang="0">
                  <a:pos x="connsiteX1" y="connsiteY1"/>
                </a:cxn>
                <a:cxn ang="0">
                  <a:pos x="connsiteX2" y="connsiteY2"/>
                </a:cxn>
                <a:cxn ang="0">
                  <a:pos x="connsiteX3" y="connsiteY3"/>
                </a:cxn>
              </a:cxnLst>
              <a:rect l="l" t="t" r="r" b="b"/>
              <a:pathLst>
                <a:path w="2915464" h="1892754">
                  <a:moveTo>
                    <a:pt x="0" y="0"/>
                  </a:moveTo>
                  <a:lnTo>
                    <a:pt x="2915464" y="0"/>
                  </a:lnTo>
                  <a:lnTo>
                    <a:pt x="2915464" y="1892754"/>
                  </a:lnTo>
                  <a:lnTo>
                    <a:pt x="0" y="1892754"/>
                  </a:lnTo>
                  <a:close/>
                </a:path>
              </a:pathLst>
            </a:custGeom>
            <a:solidFill>
              <a:schemeClr val="accent5">
                <a:lumMod val="50000"/>
              </a:schemeClr>
            </a:solidFill>
            <a:ln>
              <a:noFill/>
            </a:ln>
          </p:spPr>
          <p:txBody>
            <a:bodyPr vert="horz" wrap="square" lIns="182880" tIns="91440" rIns="182880" bIns="91440" numCol="1" anchor="t" anchorCtr="0" compatLnSpc="1">
              <a:prstTxWarp prst="textNoShape">
                <a:avLst/>
              </a:prstTxWarp>
              <a:noAutofit/>
            </a:bodyPr>
            <a:lstStyle/>
            <a:p>
              <a:pPr defTabSz="1828800"/>
              <a:endParaRPr lang="en-US" sz="3600" b="1">
                <a:solidFill>
                  <a:srgbClr val="878787"/>
                </a:solidFill>
                <a:latin typeface="Questrial"/>
              </a:endParaRPr>
            </a:p>
          </p:txBody>
        </p:sp>
        <p:sp>
          <p:nvSpPr>
            <p:cNvPr id="8" name="Freeform 39">
              <a:extLst>
                <a:ext uri="{FF2B5EF4-FFF2-40B4-BE49-F238E27FC236}">
                  <a16:creationId xmlns:a16="http://schemas.microsoft.com/office/drawing/2014/main" id="{CA93CADB-2365-4198-BE26-A7BF8BBB0E38}"/>
                </a:ext>
              </a:extLst>
            </p:cNvPr>
            <p:cNvSpPr>
              <a:spLocks/>
            </p:cNvSpPr>
            <p:nvPr/>
          </p:nvSpPr>
          <p:spPr bwMode="auto">
            <a:xfrm>
              <a:off x="2673515" y="2172174"/>
              <a:ext cx="6503687" cy="1892754"/>
            </a:xfrm>
            <a:custGeom>
              <a:avLst/>
              <a:gdLst>
                <a:gd name="T0" fmla="*/ 199 w 3065"/>
                <a:gd name="T1" fmla="*/ 0 h 892"/>
                <a:gd name="T2" fmla="*/ 185 w 3065"/>
                <a:gd name="T3" fmla="*/ 0 h 892"/>
                <a:gd name="T4" fmla="*/ 0 w 3065"/>
                <a:gd name="T5" fmla="*/ 101 h 892"/>
                <a:gd name="T6" fmla="*/ 0 w 3065"/>
                <a:gd name="T7" fmla="*/ 232 h 892"/>
                <a:gd name="T8" fmla="*/ 144 w 3065"/>
                <a:gd name="T9" fmla="*/ 154 h 892"/>
                <a:gd name="T10" fmla="*/ 144 w 3065"/>
                <a:gd name="T11" fmla="*/ 778 h 892"/>
                <a:gd name="T12" fmla="*/ 5 w 3065"/>
                <a:gd name="T13" fmla="*/ 778 h 892"/>
                <a:gd name="T14" fmla="*/ 5 w 3065"/>
                <a:gd name="T15" fmla="*/ 892 h 892"/>
                <a:gd name="T16" fmla="*/ 199 w 3065"/>
                <a:gd name="T17" fmla="*/ 892 h 892"/>
                <a:gd name="T18" fmla="*/ 421 w 3065"/>
                <a:gd name="T19" fmla="*/ 892 h 892"/>
                <a:gd name="T20" fmla="*/ 3065 w 3065"/>
                <a:gd name="T21" fmla="*/ 892 h 892"/>
                <a:gd name="T22" fmla="*/ 3065 w 3065"/>
                <a:gd name="T23" fmla="*/ 0 h 892"/>
                <a:gd name="T24" fmla="*/ 300 w 3065"/>
                <a:gd name="T25" fmla="*/ 0 h 892"/>
                <a:gd name="T26" fmla="*/ 199 w 3065"/>
                <a:gd name="T27" fmla="*/ 0 h 8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65" h="892">
                  <a:moveTo>
                    <a:pt x="199" y="0"/>
                  </a:moveTo>
                  <a:lnTo>
                    <a:pt x="185" y="0"/>
                  </a:lnTo>
                  <a:lnTo>
                    <a:pt x="0" y="101"/>
                  </a:lnTo>
                  <a:lnTo>
                    <a:pt x="0" y="232"/>
                  </a:lnTo>
                  <a:lnTo>
                    <a:pt x="144" y="154"/>
                  </a:lnTo>
                  <a:lnTo>
                    <a:pt x="144" y="778"/>
                  </a:lnTo>
                  <a:lnTo>
                    <a:pt x="5" y="778"/>
                  </a:lnTo>
                  <a:lnTo>
                    <a:pt x="5" y="892"/>
                  </a:lnTo>
                  <a:lnTo>
                    <a:pt x="199" y="892"/>
                  </a:lnTo>
                  <a:lnTo>
                    <a:pt x="421" y="892"/>
                  </a:lnTo>
                  <a:lnTo>
                    <a:pt x="3065" y="892"/>
                  </a:lnTo>
                  <a:lnTo>
                    <a:pt x="3065" y="0"/>
                  </a:lnTo>
                  <a:lnTo>
                    <a:pt x="300" y="0"/>
                  </a:lnTo>
                  <a:lnTo>
                    <a:pt x="199" y="0"/>
                  </a:lnTo>
                  <a:close/>
                </a:path>
              </a:pathLst>
            </a:custGeom>
            <a:solidFill>
              <a:schemeClr val="accent5">
                <a:lumMod val="50000"/>
              </a:schemeClr>
            </a:solidFill>
            <a:ln>
              <a:noFill/>
            </a:ln>
          </p:spPr>
          <p:txBody>
            <a:bodyPr vert="horz" wrap="square" lIns="182880" tIns="91440" rIns="182880" bIns="91440" numCol="1" anchor="t" anchorCtr="0" compatLnSpc="1">
              <a:prstTxWarp prst="textNoShape">
                <a:avLst/>
              </a:prstTxWarp>
            </a:bodyPr>
            <a:lstStyle/>
            <a:p>
              <a:pPr defTabSz="1828800"/>
              <a:endParaRPr lang="en-US" sz="3600">
                <a:solidFill>
                  <a:srgbClr val="878787"/>
                </a:solidFill>
                <a:latin typeface="Questrial"/>
              </a:endParaRPr>
            </a:p>
          </p:txBody>
        </p:sp>
        <p:sp>
          <p:nvSpPr>
            <p:cNvPr id="9" name="Freeform 13">
              <a:extLst>
                <a:ext uri="{FF2B5EF4-FFF2-40B4-BE49-F238E27FC236}">
                  <a16:creationId xmlns:a16="http://schemas.microsoft.com/office/drawing/2014/main" id="{F3D94B83-510B-4FDD-BA1D-0F3161200BA0}"/>
                </a:ext>
              </a:extLst>
            </p:cNvPr>
            <p:cNvSpPr>
              <a:spLocks/>
            </p:cNvSpPr>
            <p:nvPr/>
          </p:nvSpPr>
          <p:spPr bwMode="auto">
            <a:xfrm>
              <a:off x="3317486" y="2172174"/>
              <a:ext cx="657660" cy="1885108"/>
            </a:xfrm>
            <a:custGeom>
              <a:avLst/>
              <a:gdLst>
                <a:gd name="T0" fmla="*/ 202 w 202"/>
                <a:gd name="T1" fmla="*/ 576 h 576"/>
                <a:gd name="T2" fmla="*/ 0 w 202"/>
                <a:gd name="T3" fmla="*/ 0 h 576"/>
                <a:gd name="T4" fmla="*/ 0 w 202"/>
                <a:gd name="T5" fmla="*/ 500 h 576"/>
                <a:gd name="T6" fmla="*/ 79 w 202"/>
                <a:gd name="T7" fmla="*/ 500 h 576"/>
                <a:gd name="T8" fmla="*/ 79 w 202"/>
                <a:gd name="T9" fmla="*/ 576 h 576"/>
                <a:gd name="T10" fmla="*/ 202 w 202"/>
                <a:gd name="T11" fmla="*/ 576 h 576"/>
              </a:gdLst>
              <a:ahLst/>
              <a:cxnLst>
                <a:cxn ang="0">
                  <a:pos x="T0" y="T1"/>
                </a:cxn>
                <a:cxn ang="0">
                  <a:pos x="T2" y="T3"/>
                </a:cxn>
                <a:cxn ang="0">
                  <a:pos x="T4" y="T5"/>
                </a:cxn>
                <a:cxn ang="0">
                  <a:pos x="T6" y="T7"/>
                </a:cxn>
                <a:cxn ang="0">
                  <a:pos x="T8" y="T9"/>
                </a:cxn>
                <a:cxn ang="0">
                  <a:pos x="T10" y="T11"/>
                </a:cxn>
              </a:cxnLst>
              <a:rect l="0" t="0" r="r" b="b"/>
              <a:pathLst>
                <a:path w="202" h="576">
                  <a:moveTo>
                    <a:pt x="202" y="576"/>
                  </a:moveTo>
                  <a:lnTo>
                    <a:pt x="0" y="0"/>
                  </a:lnTo>
                  <a:lnTo>
                    <a:pt x="0" y="500"/>
                  </a:lnTo>
                  <a:lnTo>
                    <a:pt x="79" y="500"/>
                  </a:lnTo>
                  <a:lnTo>
                    <a:pt x="79" y="576"/>
                  </a:lnTo>
                  <a:lnTo>
                    <a:pt x="202" y="576"/>
                  </a:lnTo>
                  <a:close/>
                </a:path>
              </a:pathLst>
            </a:custGeom>
            <a:solidFill>
              <a:srgbClr val="461812"/>
            </a:solidFill>
            <a:ln>
              <a:noFill/>
            </a:ln>
          </p:spPr>
          <p:txBody>
            <a:bodyPr vert="horz" wrap="square" lIns="182880" tIns="91440" rIns="182880" bIns="91440" numCol="1" anchor="t" anchorCtr="0" compatLnSpc="1">
              <a:prstTxWarp prst="textNoShape">
                <a:avLst/>
              </a:prstTxWarp>
            </a:bodyPr>
            <a:lstStyle/>
            <a:p>
              <a:pPr defTabSz="1828800"/>
              <a:endParaRPr lang="en-US" sz="3600">
                <a:solidFill>
                  <a:srgbClr val="878787"/>
                </a:solidFill>
                <a:latin typeface="Questrial"/>
              </a:endParaRPr>
            </a:p>
          </p:txBody>
        </p:sp>
        <p:sp>
          <p:nvSpPr>
            <p:cNvPr id="10" name="Rectangle 9">
              <a:extLst>
                <a:ext uri="{FF2B5EF4-FFF2-40B4-BE49-F238E27FC236}">
                  <a16:creationId xmlns:a16="http://schemas.microsoft.com/office/drawing/2014/main" id="{259ADB86-ED9C-4C15-ABDF-8FE53DBEE8F8}"/>
                </a:ext>
              </a:extLst>
            </p:cNvPr>
            <p:cNvSpPr/>
            <p:nvPr/>
          </p:nvSpPr>
          <p:spPr>
            <a:xfrm>
              <a:off x="12331882" y="2172173"/>
              <a:ext cx="143420" cy="1892755"/>
            </a:xfrm>
            <a:prstGeom prst="rect">
              <a:avLst/>
            </a:prstGeom>
            <a:solidFill>
              <a:srgbClr val="461812"/>
            </a:solidFill>
            <a:ln>
              <a:noFill/>
            </a:ln>
          </p:spPr>
          <p:txBody>
            <a:bodyPr vert="horz" wrap="square" lIns="182880" tIns="91440" rIns="182880" bIns="91440" numCol="1" anchor="t" anchorCtr="0" compatLnSpc="1">
              <a:prstTxWarp prst="textNoShape">
                <a:avLst/>
              </a:prstTxWarp>
            </a:bodyPr>
            <a:lstStyle/>
            <a:p>
              <a:pPr defTabSz="1828800"/>
              <a:endParaRPr lang="en-US" sz="3600" b="1">
                <a:solidFill>
                  <a:srgbClr val="878787"/>
                </a:solidFill>
                <a:latin typeface="Questrial"/>
              </a:endParaRPr>
            </a:p>
          </p:txBody>
        </p:sp>
        <p:sp>
          <p:nvSpPr>
            <p:cNvPr id="19" name="TextBox 18">
              <a:extLst>
                <a:ext uri="{FF2B5EF4-FFF2-40B4-BE49-F238E27FC236}">
                  <a16:creationId xmlns:a16="http://schemas.microsoft.com/office/drawing/2014/main" id="{B5B39885-ADF6-4B7D-AF6A-1E3901B95885}"/>
                </a:ext>
              </a:extLst>
            </p:cNvPr>
            <p:cNvSpPr txBox="1"/>
            <p:nvPr/>
          </p:nvSpPr>
          <p:spPr>
            <a:xfrm>
              <a:off x="4557324" y="2847911"/>
              <a:ext cx="2888932" cy="584775"/>
            </a:xfrm>
            <a:prstGeom prst="rect">
              <a:avLst/>
            </a:prstGeom>
            <a:noFill/>
          </p:spPr>
          <p:txBody>
            <a:bodyPr wrap="none" rtlCol="0">
              <a:spAutoFit/>
            </a:bodyPr>
            <a:lstStyle/>
            <a:p>
              <a:pPr defTabSz="1828800"/>
              <a:r>
                <a:rPr lang="en-US" sz="3200" b="1" dirty="0">
                  <a:solidFill>
                    <a:srgbClr val="FFFFFF"/>
                  </a:solidFill>
                  <a:latin typeface="Montserrat"/>
                </a:rPr>
                <a:t>Introduction</a:t>
              </a:r>
            </a:p>
          </p:txBody>
        </p:sp>
      </p:grpSp>
      <p:grpSp>
        <p:nvGrpSpPr>
          <p:cNvPr id="52" name="Group 51">
            <a:extLst>
              <a:ext uri="{FF2B5EF4-FFF2-40B4-BE49-F238E27FC236}">
                <a16:creationId xmlns:a16="http://schemas.microsoft.com/office/drawing/2014/main" id="{92D51E84-55D0-47B4-A0F7-2B0780581557}"/>
              </a:ext>
            </a:extLst>
          </p:cNvPr>
          <p:cNvGrpSpPr/>
          <p:nvPr/>
        </p:nvGrpSpPr>
        <p:grpSpPr>
          <a:xfrm>
            <a:off x="2478300" y="6346009"/>
            <a:ext cx="9997003" cy="1906945"/>
            <a:chOff x="2478300" y="6346009"/>
            <a:chExt cx="9997003" cy="1906945"/>
          </a:xfrm>
        </p:grpSpPr>
        <p:sp>
          <p:nvSpPr>
            <p:cNvPr id="16" name="Freeform 35">
              <a:extLst>
                <a:ext uri="{FF2B5EF4-FFF2-40B4-BE49-F238E27FC236}">
                  <a16:creationId xmlns:a16="http://schemas.microsoft.com/office/drawing/2014/main" id="{01ACB3AB-8E51-488D-8402-94A949EB6B8E}"/>
                </a:ext>
              </a:extLst>
            </p:cNvPr>
            <p:cNvSpPr>
              <a:spLocks/>
            </p:cNvSpPr>
            <p:nvPr/>
          </p:nvSpPr>
          <p:spPr bwMode="auto">
            <a:xfrm>
              <a:off x="2478300" y="6360201"/>
              <a:ext cx="6698904" cy="1892753"/>
            </a:xfrm>
            <a:custGeom>
              <a:avLst/>
              <a:gdLst>
                <a:gd name="T0" fmla="*/ 170 w 1845"/>
                <a:gd name="T1" fmla="*/ 0 h 523"/>
                <a:gd name="T2" fmla="*/ 108 w 1845"/>
                <a:gd name="T3" fmla="*/ 10 h 523"/>
                <a:gd name="T4" fmla="*/ 55 w 1845"/>
                <a:gd name="T5" fmla="*/ 38 h 523"/>
                <a:gd name="T6" fmla="*/ 20 w 1845"/>
                <a:gd name="T7" fmla="*/ 82 h 523"/>
                <a:gd name="T8" fmla="*/ 7 w 1845"/>
                <a:gd name="T9" fmla="*/ 139 h 523"/>
                <a:gd name="T10" fmla="*/ 108 w 1845"/>
                <a:gd name="T11" fmla="*/ 139 h 523"/>
                <a:gd name="T12" fmla="*/ 113 w 1845"/>
                <a:gd name="T13" fmla="*/ 115 h 523"/>
                <a:gd name="T14" fmla="*/ 128 w 1845"/>
                <a:gd name="T15" fmla="*/ 97 h 523"/>
                <a:gd name="T16" fmla="*/ 150 w 1845"/>
                <a:gd name="T17" fmla="*/ 86 h 523"/>
                <a:gd name="T18" fmla="*/ 176 w 1845"/>
                <a:gd name="T19" fmla="*/ 82 h 523"/>
                <a:gd name="T20" fmla="*/ 206 w 1845"/>
                <a:gd name="T21" fmla="*/ 87 h 523"/>
                <a:gd name="T22" fmla="*/ 228 w 1845"/>
                <a:gd name="T23" fmla="*/ 100 h 523"/>
                <a:gd name="T24" fmla="*/ 241 w 1845"/>
                <a:gd name="T25" fmla="*/ 121 h 523"/>
                <a:gd name="T26" fmla="*/ 245 w 1845"/>
                <a:gd name="T27" fmla="*/ 147 h 523"/>
                <a:gd name="T28" fmla="*/ 226 w 1845"/>
                <a:gd name="T29" fmla="*/ 198 h 523"/>
                <a:gd name="T30" fmla="*/ 169 w 1845"/>
                <a:gd name="T31" fmla="*/ 217 h 523"/>
                <a:gd name="T32" fmla="*/ 115 w 1845"/>
                <a:gd name="T33" fmla="*/ 217 h 523"/>
                <a:gd name="T34" fmla="*/ 115 w 1845"/>
                <a:gd name="T35" fmla="*/ 296 h 523"/>
                <a:gd name="T36" fmla="*/ 169 w 1845"/>
                <a:gd name="T37" fmla="*/ 296 h 523"/>
                <a:gd name="T38" fmla="*/ 204 w 1845"/>
                <a:gd name="T39" fmla="*/ 300 h 523"/>
                <a:gd name="T40" fmla="*/ 230 w 1845"/>
                <a:gd name="T41" fmla="*/ 314 h 523"/>
                <a:gd name="T42" fmla="*/ 247 w 1845"/>
                <a:gd name="T43" fmla="*/ 337 h 523"/>
                <a:gd name="T44" fmla="*/ 253 w 1845"/>
                <a:gd name="T45" fmla="*/ 372 h 523"/>
                <a:gd name="T46" fmla="*/ 248 w 1845"/>
                <a:gd name="T47" fmla="*/ 401 h 523"/>
                <a:gd name="T48" fmla="*/ 232 w 1845"/>
                <a:gd name="T49" fmla="*/ 423 h 523"/>
                <a:gd name="T50" fmla="*/ 208 w 1845"/>
                <a:gd name="T51" fmla="*/ 437 h 523"/>
                <a:gd name="T52" fmla="*/ 176 w 1845"/>
                <a:gd name="T53" fmla="*/ 442 h 523"/>
                <a:gd name="T54" fmla="*/ 146 w 1845"/>
                <a:gd name="T55" fmla="*/ 437 h 523"/>
                <a:gd name="T56" fmla="*/ 123 w 1845"/>
                <a:gd name="T57" fmla="*/ 423 h 523"/>
                <a:gd name="T58" fmla="*/ 107 w 1845"/>
                <a:gd name="T59" fmla="*/ 403 h 523"/>
                <a:gd name="T60" fmla="*/ 101 w 1845"/>
                <a:gd name="T61" fmla="*/ 377 h 523"/>
                <a:gd name="T62" fmla="*/ 0 w 1845"/>
                <a:gd name="T63" fmla="*/ 377 h 523"/>
                <a:gd name="T64" fmla="*/ 15 w 1845"/>
                <a:gd name="T65" fmla="*/ 442 h 523"/>
                <a:gd name="T66" fmla="*/ 54 w 1845"/>
                <a:gd name="T67" fmla="*/ 488 h 523"/>
                <a:gd name="T68" fmla="*/ 110 w 1845"/>
                <a:gd name="T69" fmla="*/ 514 h 523"/>
                <a:gd name="T70" fmla="*/ 170 w 1845"/>
                <a:gd name="T71" fmla="*/ 523 h 523"/>
                <a:gd name="T72" fmla="*/ 170 w 1845"/>
                <a:gd name="T73" fmla="*/ 523 h 523"/>
                <a:gd name="T74" fmla="*/ 1845 w 1845"/>
                <a:gd name="T75" fmla="*/ 523 h 523"/>
                <a:gd name="T76" fmla="*/ 1845 w 1845"/>
                <a:gd name="T77" fmla="*/ 0 h 523"/>
                <a:gd name="T78" fmla="*/ 170 w 1845"/>
                <a:gd name="T79" fmla="*/ 0 h 5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845" h="523">
                  <a:moveTo>
                    <a:pt x="170" y="0"/>
                  </a:moveTo>
                  <a:cubicBezTo>
                    <a:pt x="148" y="1"/>
                    <a:pt x="128" y="4"/>
                    <a:pt x="108" y="10"/>
                  </a:cubicBezTo>
                  <a:cubicBezTo>
                    <a:pt x="88" y="17"/>
                    <a:pt x="71" y="26"/>
                    <a:pt x="55" y="38"/>
                  </a:cubicBezTo>
                  <a:cubicBezTo>
                    <a:pt x="40" y="50"/>
                    <a:pt x="29" y="65"/>
                    <a:pt x="20" y="82"/>
                  </a:cubicBezTo>
                  <a:cubicBezTo>
                    <a:pt x="11" y="99"/>
                    <a:pt x="7" y="118"/>
                    <a:pt x="7" y="139"/>
                  </a:cubicBezTo>
                  <a:cubicBezTo>
                    <a:pt x="108" y="139"/>
                    <a:pt x="108" y="139"/>
                    <a:pt x="108" y="139"/>
                  </a:cubicBezTo>
                  <a:cubicBezTo>
                    <a:pt x="108" y="130"/>
                    <a:pt x="110" y="122"/>
                    <a:pt x="113" y="115"/>
                  </a:cubicBezTo>
                  <a:cubicBezTo>
                    <a:pt x="117" y="108"/>
                    <a:pt x="122" y="102"/>
                    <a:pt x="128" y="97"/>
                  </a:cubicBezTo>
                  <a:cubicBezTo>
                    <a:pt x="134" y="92"/>
                    <a:pt x="141" y="88"/>
                    <a:pt x="150" y="86"/>
                  </a:cubicBezTo>
                  <a:cubicBezTo>
                    <a:pt x="158" y="83"/>
                    <a:pt x="167" y="82"/>
                    <a:pt x="176" y="82"/>
                  </a:cubicBezTo>
                  <a:cubicBezTo>
                    <a:pt x="188" y="82"/>
                    <a:pt x="198" y="83"/>
                    <a:pt x="206" y="87"/>
                  </a:cubicBezTo>
                  <a:cubicBezTo>
                    <a:pt x="215" y="90"/>
                    <a:pt x="222" y="94"/>
                    <a:pt x="228" y="100"/>
                  </a:cubicBezTo>
                  <a:cubicBezTo>
                    <a:pt x="234" y="106"/>
                    <a:pt x="238" y="113"/>
                    <a:pt x="241" y="121"/>
                  </a:cubicBezTo>
                  <a:cubicBezTo>
                    <a:pt x="243" y="129"/>
                    <a:pt x="245" y="137"/>
                    <a:pt x="245" y="147"/>
                  </a:cubicBezTo>
                  <a:cubicBezTo>
                    <a:pt x="245" y="168"/>
                    <a:pt x="239" y="185"/>
                    <a:pt x="226" y="198"/>
                  </a:cubicBezTo>
                  <a:cubicBezTo>
                    <a:pt x="214" y="211"/>
                    <a:pt x="195" y="217"/>
                    <a:pt x="169" y="217"/>
                  </a:cubicBezTo>
                  <a:cubicBezTo>
                    <a:pt x="115" y="217"/>
                    <a:pt x="115" y="217"/>
                    <a:pt x="115" y="217"/>
                  </a:cubicBezTo>
                  <a:cubicBezTo>
                    <a:pt x="115" y="296"/>
                    <a:pt x="115" y="296"/>
                    <a:pt x="115" y="296"/>
                  </a:cubicBezTo>
                  <a:cubicBezTo>
                    <a:pt x="169" y="296"/>
                    <a:pt x="169" y="296"/>
                    <a:pt x="169" y="296"/>
                  </a:cubicBezTo>
                  <a:cubicBezTo>
                    <a:pt x="182" y="296"/>
                    <a:pt x="194" y="297"/>
                    <a:pt x="204" y="300"/>
                  </a:cubicBezTo>
                  <a:cubicBezTo>
                    <a:pt x="214" y="303"/>
                    <a:pt x="223" y="308"/>
                    <a:pt x="230" y="314"/>
                  </a:cubicBezTo>
                  <a:cubicBezTo>
                    <a:pt x="238" y="320"/>
                    <a:pt x="243" y="328"/>
                    <a:pt x="247" y="337"/>
                  </a:cubicBezTo>
                  <a:cubicBezTo>
                    <a:pt x="251" y="347"/>
                    <a:pt x="253" y="359"/>
                    <a:pt x="253" y="372"/>
                  </a:cubicBezTo>
                  <a:cubicBezTo>
                    <a:pt x="253" y="383"/>
                    <a:pt x="251" y="392"/>
                    <a:pt x="248" y="401"/>
                  </a:cubicBezTo>
                  <a:cubicBezTo>
                    <a:pt x="244" y="409"/>
                    <a:pt x="239" y="417"/>
                    <a:pt x="232" y="423"/>
                  </a:cubicBezTo>
                  <a:cubicBezTo>
                    <a:pt x="226" y="429"/>
                    <a:pt x="218" y="434"/>
                    <a:pt x="208" y="437"/>
                  </a:cubicBezTo>
                  <a:cubicBezTo>
                    <a:pt x="199" y="440"/>
                    <a:pt x="188" y="442"/>
                    <a:pt x="176" y="442"/>
                  </a:cubicBezTo>
                  <a:cubicBezTo>
                    <a:pt x="165" y="442"/>
                    <a:pt x="155" y="440"/>
                    <a:pt x="146" y="437"/>
                  </a:cubicBezTo>
                  <a:cubicBezTo>
                    <a:pt x="137" y="434"/>
                    <a:pt x="129" y="429"/>
                    <a:pt x="123" y="423"/>
                  </a:cubicBezTo>
                  <a:cubicBezTo>
                    <a:pt x="116" y="418"/>
                    <a:pt x="111" y="411"/>
                    <a:pt x="107" y="403"/>
                  </a:cubicBezTo>
                  <a:cubicBezTo>
                    <a:pt x="103" y="395"/>
                    <a:pt x="101" y="386"/>
                    <a:pt x="101" y="377"/>
                  </a:cubicBezTo>
                  <a:cubicBezTo>
                    <a:pt x="0" y="377"/>
                    <a:pt x="0" y="377"/>
                    <a:pt x="0" y="377"/>
                  </a:cubicBezTo>
                  <a:cubicBezTo>
                    <a:pt x="0" y="402"/>
                    <a:pt x="5" y="424"/>
                    <a:pt x="15" y="442"/>
                  </a:cubicBezTo>
                  <a:cubicBezTo>
                    <a:pt x="25" y="460"/>
                    <a:pt x="38" y="475"/>
                    <a:pt x="54" y="488"/>
                  </a:cubicBezTo>
                  <a:cubicBezTo>
                    <a:pt x="71" y="500"/>
                    <a:pt x="89" y="509"/>
                    <a:pt x="110" y="514"/>
                  </a:cubicBezTo>
                  <a:cubicBezTo>
                    <a:pt x="129" y="520"/>
                    <a:pt x="150" y="523"/>
                    <a:pt x="170" y="523"/>
                  </a:cubicBezTo>
                  <a:cubicBezTo>
                    <a:pt x="170" y="523"/>
                    <a:pt x="170" y="523"/>
                    <a:pt x="170" y="523"/>
                  </a:cubicBezTo>
                  <a:cubicBezTo>
                    <a:pt x="1845" y="523"/>
                    <a:pt x="1845" y="523"/>
                    <a:pt x="1845" y="523"/>
                  </a:cubicBezTo>
                  <a:cubicBezTo>
                    <a:pt x="1845" y="0"/>
                    <a:pt x="1845" y="0"/>
                    <a:pt x="1845" y="0"/>
                  </a:cubicBezTo>
                  <a:cubicBezTo>
                    <a:pt x="170" y="0"/>
                    <a:pt x="170" y="0"/>
                    <a:pt x="170" y="0"/>
                  </a:cubicBezTo>
                  <a:close/>
                </a:path>
              </a:pathLst>
            </a:custGeom>
            <a:solidFill>
              <a:schemeClr val="accent5">
                <a:lumMod val="50000"/>
              </a:schemeClr>
            </a:solidFill>
            <a:ln>
              <a:noFill/>
            </a:ln>
          </p:spPr>
          <p:txBody>
            <a:bodyPr vert="horz" wrap="square" lIns="182880" tIns="91440" rIns="182880" bIns="91440" numCol="1" anchor="t" anchorCtr="0" compatLnSpc="1">
              <a:prstTxWarp prst="textNoShape">
                <a:avLst/>
              </a:prstTxWarp>
            </a:bodyPr>
            <a:lstStyle/>
            <a:p>
              <a:pPr defTabSz="1828800"/>
              <a:endParaRPr lang="en-US" sz="3600">
                <a:solidFill>
                  <a:srgbClr val="878787"/>
                </a:solidFill>
                <a:latin typeface="Questrial"/>
              </a:endParaRPr>
            </a:p>
          </p:txBody>
        </p:sp>
        <p:sp>
          <p:nvSpPr>
            <p:cNvPr id="17" name="Freeform 16">
              <a:extLst>
                <a:ext uri="{FF2B5EF4-FFF2-40B4-BE49-F238E27FC236}">
                  <a16:creationId xmlns:a16="http://schemas.microsoft.com/office/drawing/2014/main" id="{4B5FA542-F678-4950-92B3-D641624A11C5}"/>
                </a:ext>
              </a:extLst>
            </p:cNvPr>
            <p:cNvSpPr>
              <a:spLocks/>
            </p:cNvSpPr>
            <p:nvPr/>
          </p:nvSpPr>
          <p:spPr bwMode="auto">
            <a:xfrm>
              <a:off x="3109120" y="6760577"/>
              <a:ext cx="1149277" cy="1492377"/>
            </a:xfrm>
            <a:custGeom>
              <a:avLst/>
              <a:gdLst>
                <a:gd name="T0" fmla="*/ 112 w 206"/>
                <a:gd name="T1" fmla="*/ 0 h 267"/>
                <a:gd name="T2" fmla="*/ 114 w 206"/>
                <a:gd name="T3" fmla="*/ 21 h 267"/>
                <a:gd name="T4" fmla="*/ 110 w 206"/>
                <a:gd name="T5" fmla="*/ 43 h 267"/>
                <a:gd name="T6" fmla="*/ 100 w 206"/>
                <a:gd name="T7" fmla="*/ 62 h 267"/>
                <a:gd name="T8" fmla="*/ 84 w 206"/>
                <a:gd name="T9" fmla="*/ 79 h 267"/>
                <a:gd name="T10" fmla="*/ 63 w 206"/>
                <a:gd name="T11" fmla="*/ 93 h 267"/>
                <a:gd name="T12" fmla="*/ 105 w 206"/>
                <a:gd name="T13" fmla="*/ 122 h 267"/>
                <a:gd name="T14" fmla="*/ 119 w 206"/>
                <a:gd name="T15" fmla="*/ 170 h 267"/>
                <a:gd name="T16" fmla="*/ 110 w 206"/>
                <a:gd name="T17" fmla="*/ 211 h 267"/>
                <a:gd name="T18" fmla="*/ 85 w 206"/>
                <a:gd name="T19" fmla="*/ 241 h 267"/>
                <a:gd name="T20" fmla="*/ 47 w 206"/>
                <a:gd name="T21" fmla="*/ 260 h 267"/>
                <a:gd name="T22" fmla="*/ 0 w 206"/>
                <a:gd name="T23" fmla="*/ 267 h 267"/>
                <a:gd name="T24" fmla="*/ 206 w 206"/>
                <a:gd name="T25" fmla="*/ 267 h 267"/>
                <a:gd name="T26" fmla="*/ 112 w 206"/>
                <a:gd name="T27" fmla="*/ 0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6" h="267">
                  <a:moveTo>
                    <a:pt x="112" y="0"/>
                  </a:moveTo>
                  <a:cubicBezTo>
                    <a:pt x="113" y="7"/>
                    <a:pt x="114" y="14"/>
                    <a:pt x="114" y="21"/>
                  </a:cubicBezTo>
                  <a:cubicBezTo>
                    <a:pt x="114" y="28"/>
                    <a:pt x="112" y="35"/>
                    <a:pt x="110" y="43"/>
                  </a:cubicBezTo>
                  <a:cubicBezTo>
                    <a:pt x="108" y="50"/>
                    <a:pt x="104" y="56"/>
                    <a:pt x="100" y="62"/>
                  </a:cubicBezTo>
                  <a:cubicBezTo>
                    <a:pt x="96" y="68"/>
                    <a:pt x="91" y="74"/>
                    <a:pt x="84" y="79"/>
                  </a:cubicBezTo>
                  <a:cubicBezTo>
                    <a:pt x="78" y="84"/>
                    <a:pt x="71" y="89"/>
                    <a:pt x="63" y="93"/>
                  </a:cubicBezTo>
                  <a:cubicBezTo>
                    <a:pt x="81" y="99"/>
                    <a:pt x="96" y="109"/>
                    <a:pt x="105" y="122"/>
                  </a:cubicBezTo>
                  <a:cubicBezTo>
                    <a:pt x="114" y="135"/>
                    <a:pt x="119" y="152"/>
                    <a:pt x="119" y="170"/>
                  </a:cubicBezTo>
                  <a:cubicBezTo>
                    <a:pt x="119" y="185"/>
                    <a:pt x="116" y="199"/>
                    <a:pt x="110" y="211"/>
                  </a:cubicBezTo>
                  <a:cubicBezTo>
                    <a:pt x="104" y="223"/>
                    <a:pt x="95" y="233"/>
                    <a:pt x="85" y="241"/>
                  </a:cubicBezTo>
                  <a:cubicBezTo>
                    <a:pt x="74" y="250"/>
                    <a:pt x="62" y="256"/>
                    <a:pt x="47" y="260"/>
                  </a:cubicBezTo>
                  <a:cubicBezTo>
                    <a:pt x="33" y="265"/>
                    <a:pt x="17" y="267"/>
                    <a:pt x="0" y="267"/>
                  </a:cubicBezTo>
                  <a:cubicBezTo>
                    <a:pt x="206" y="267"/>
                    <a:pt x="206" y="267"/>
                    <a:pt x="206" y="267"/>
                  </a:cubicBezTo>
                  <a:cubicBezTo>
                    <a:pt x="143" y="88"/>
                    <a:pt x="120" y="23"/>
                    <a:pt x="112" y="0"/>
                  </a:cubicBezTo>
                  <a:close/>
                </a:path>
              </a:pathLst>
            </a:custGeom>
            <a:solidFill>
              <a:srgbClr val="461812"/>
            </a:solidFill>
            <a:ln>
              <a:noFill/>
            </a:ln>
          </p:spPr>
          <p:txBody>
            <a:bodyPr vert="horz" wrap="square" lIns="182880" tIns="91440" rIns="182880" bIns="91440" numCol="1" anchor="t" anchorCtr="0" compatLnSpc="1">
              <a:prstTxWarp prst="textNoShape">
                <a:avLst/>
              </a:prstTxWarp>
            </a:bodyPr>
            <a:lstStyle/>
            <a:p>
              <a:pPr defTabSz="1828800"/>
              <a:endParaRPr lang="en-US" sz="3600">
                <a:solidFill>
                  <a:srgbClr val="878787"/>
                </a:solidFill>
                <a:latin typeface="Questrial"/>
              </a:endParaRPr>
            </a:p>
          </p:txBody>
        </p:sp>
        <p:sp>
          <p:nvSpPr>
            <p:cNvPr id="42" name="Rectangle 41">
              <a:extLst>
                <a:ext uri="{FF2B5EF4-FFF2-40B4-BE49-F238E27FC236}">
                  <a16:creationId xmlns:a16="http://schemas.microsoft.com/office/drawing/2014/main" id="{3DEB089C-26FE-402D-8C5F-0D9B33888386}"/>
                </a:ext>
              </a:extLst>
            </p:cNvPr>
            <p:cNvSpPr/>
            <p:nvPr/>
          </p:nvSpPr>
          <p:spPr>
            <a:xfrm>
              <a:off x="12331881" y="6346009"/>
              <a:ext cx="143422" cy="1906945"/>
            </a:xfrm>
            <a:prstGeom prst="rect">
              <a:avLst/>
            </a:prstGeom>
            <a:solidFill>
              <a:srgbClr val="461812"/>
            </a:solidFill>
            <a:ln>
              <a:noFill/>
            </a:ln>
          </p:spPr>
          <p:txBody>
            <a:bodyPr vert="horz" wrap="square" lIns="182880" tIns="91440" rIns="182880" bIns="91440" numCol="1" anchor="t" anchorCtr="0" compatLnSpc="1">
              <a:prstTxWarp prst="textNoShape">
                <a:avLst/>
              </a:prstTxWarp>
            </a:bodyPr>
            <a:lstStyle/>
            <a:p>
              <a:pPr defTabSz="1828800"/>
              <a:endParaRPr lang="en-US" sz="3600" b="1">
                <a:solidFill>
                  <a:srgbClr val="878787"/>
                </a:solidFill>
                <a:latin typeface="Questrial"/>
              </a:endParaRPr>
            </a:p>
          </p:txBody>
        </p:sp>
        <p:sp>
          <p:nvSpPr>
            <p:cNvPr id="43" name="Freeform: Shape 42">
              <a:extLst>
                <a:ext uri="{FF2B5EF4-FFF2-40B4-BE49-F238E27FC236}">
                  <a16:creationId xmlns:a16="http://schemas.microsoft.com/office/drawing/2014/main" id="{76FD8289-5ECF-44DE-8253-664954324627}"/>
                </a:ext>
              </a:extLst>
            </p:cNvPr>
            <p:cNvSpPr>
              <a:spLocks/>
            </p:cNvSpPr>
            <p:nvPr/>
          </p:nvSpPr>
          <p:spPr bwMode="auto">
            <a:xfrm>
              <a:off x="9177199" y="6357479"/>
              <a:ext cx="3154681" cy="1888379"/>
            </a:xfrm>
            <a:custGeom>
              <a:avLst/>
              <a:gdLst>
                <a:gd name="connsiteX0" fmla="*/ 0 w 2915464"/>
                <a:gd name="connsiteY0" fmla="*/ 0 h 1892754"/>
                <a:gd name="connsiteX1" fmla="*/ 2915464 w 2915464"/>
                <a:gd name="connsiteY1" fmla="*/ 0 h 1892754"/>
                <a:gd name="connsiteX2" fmla="*/ 2915464 w 2915464"/>
                <a:gd name="connsiteY2" fmla="*/ 1892754 h 1892754"/>
                <a:gd name="connsiteX3" fmla="*/ 0 w 2915464"/>
                <a:gd name="connsiteY3" fmla="*/ 1892754 h 1892754"/>
              </a:gdLst>
              <a:ahLst/>
              <a:cxnLst>
                <a:cxn ang="0">
                  <a:pos x="connsiteX0" y="connsiteY0"/>
                </a:cxn>
                <a:cxn ang="0">
                  <a:pos x="connsiteX1" y="connsiteY1"/>
                </a:cxn>
                <a:cxn ang="0">
                  <a:pos x="connsiteX2" y="connsiteY2"/>
                </a:cxn>
                <a:cxn ang="0">
                  <a:pos x="connsiteX3" y="connsiteY3"/>
                </a:cxn>
              </a:cxnLst>
              <a:rect l="l" t="t" r="r" b="b"/>
              <a:pathLst>
                <a:path w="2915464" h="1892754">
                  <a:moveTo>
                    <a:pt x="0" y="0"/>
                  </a:moveTo>
                  <a:lnTo>
                    <a:pt x="2915464" y="0"/>
                  </a:lnTo>
                  <a:lnTo>
                    <a:pt x="2915464" y="1892754"/>
                  </a:lnTo>
                  <a:lnTo>
                    <a:pt x="0" y="1892754"/>
                  </a:lnTo>
                  <a:close/>
                </a:path>
              </a:pathLst>
            </a:custGeom>
            <a:solidFill>
              <a:schemeClr val="accent5">
                <a:lumMod val="50000"/>
              </a:schemeClr>
            </a:solidFill>
            <a:ln>
              <a:noFill/>
            </a:ln>
          </p:spPr>
          <p:txBody>
            <a:bodyPr vert="horz" wrap="square" lIns="182880" tIns="91440" rIns="182880" bIns="91440" numCol="1" anchor="t" anchorCtr="0" compatLnSpc="1">
              <a:prstTxWarp prst="textNoShape">
                <a:avLst/>
              </a:prstTxWarp>
              <a:noAutofit/>
            </a:bodyPr>
            <a:lstStyle/>
            <a:p>
              <a:pPr defTabSz="1828800"/>
              <a:endParaRPr lang="en-US" sz="3600" b="1">
                <a:solidFill>
                  <a:srgbClr val="878787"/>
                </a:solidFill>
                <a:latin typeface="Questrial"/>
              </a:endParaRPr>
            </a:p>
          </p:txBody>
        </p:sp>
        <p:sp>
          <p:nvSpPr>
            <p:cNvPr id="23" name="TextBox 22">
              <a:extLst>
                <a:ext uri="{FF2B5EF4-FFF2-40B4-BE49-F238E27FC236}">
                  <a16:creationId xmlns:a16="http://schemas.microsoft.com/office/drawing/2014/main" id="{C8DA90E0-7BE5-435D-9B9B-E67FA6330B70}"/>
                </a:ext>
              </a:extLst>
            </p:cNvPr>
            <p:cNvSpPr txBox="1"/>
            <p:nvPr/>
          </p:nvSpPr>
          <p:spPr>
            <a:xfrm>
              <a:off x="4557324" y="7044847"/>
              <a:ext cx="6963766" cy="584775"/>
            </a:xfrm>
            <a:prstGeom prst="rect">
              <a:avLst/>
            </a:prstGeom>
            <a:noFill/>
          </p:spPr>
          <p:txBody>
            <a:bodyPr wrap="none" rtlCol="0">
              <a:spAutoFit/>
            </a:bodyPr>
            <a:lstStyle/>
            <a:p>
              <a:pPr defTabSz="1828800"/>
              <a:r>
                <a:rPr lang="en-US" sz="3200" b="1" dirty="0">
                  <a:solidFill>
                    <a:srgbClr val="FFFFFF"/>
                  </a:solidFill>
                  <a:latin typeface="Montserrat"/>
                </a:rPr>
                <a:t>Data Security Journey for EPFO</a:t>
              </a:r>
            </a:p>
          </p:txBody>
        </p:sp>
      </p:grpSp>
      <p:grpSp>
        <p:nvGrpSpPr>
          <p:cNvPr id="54" name="Group 53">
            <a:extLst>
              <a:ext uri="{FF2B5EF4-FFF2-40B4-BE49-F238E27FC236}">
                <a16:creationId xmlns:a16="http://schemas.microsoft.com/office/drawing/2014/main" id="{A8DB7583-CFF7-415B-89D4-77616FE33EC1}"/>
              </a:ext>
            </a:extLst>
          </p:cNvPr>
          <p:cNvGrpSpPr/>
          <p:nvPr/>
        </p:nvGrpSpPr>
        <p:grpSpPr>
          <a:xfrm>
            <a:off x="2484662" y="10532004"/>
            <a:ext cx="9986761" cy="1901885"/>
            <a:chOff x="2484662" y="10532004"/>
            <a:chExt cx="9986761" cy="1901885"/>
          </a:xfrm>
        </p:grpSpPr>
        <p:sp>
          <p:nvSpPr>
            <p:cNvPr id="30" name="Freeform 36">
              <a:extLst>
                <a:ext uri="{FF2B5EF4-FFF2-40B4-BE49-F238E27FC236}">
                  <a16:creationId xmlns:a16="http://schemas.microsoft.com/office/drawing/2014/main" id="{C5908183-BE64-47B0-92BD-4338BAA8F4A2}"/>
                </a:ext>
              </a:extLst>
            </p:cNvPr>
            <p:cNvSpPr>
              <a:spLocks/>
            </p:cNvSpPr>
            <p:nvPr/>
          </p:nvSpPr>
          <p:spPr bwMode="auto">
            <a:xfrm>
              <a:off x="2484662" y="10541135"/>
              <a:ext cx="6692539" cy="1892754"/>
            </a:xfrm>
            <a:custGeom>
              <a:avLst/>
              <a:gdLst>
                <a:gd name="T0" fmla="*/ 324 w 1843"/>
                <a:gd name="T1" fmla="*/ 0 h 523"/>
                <a:gd name="T2" fmla="*/ 42 w 1843"/>
                <a:gd name="T3" fmla="*/ 0 h 523"/>
                <a:gd name="T4" fmla="*/ 13 w 1843"/>
                <a:gd name="T5" fmla="*/ 262 h 523"/>
                <a:gd name="T6" fmla="*/ 94 w 1843"/>
                <a:gd name="T7" fmla="*/ 282 h 523"/>
                <a:gd name="T8" fmla="*/ 106 w 1843"/>
                <a:gd name="T9" fmla="*/ 272 h 523"/>
                <a:gd name="T10" fmla="*/ 120 w 1843"/>
                <a:gd name="T11" fmla="*/ 263 h 523"/>
                <a:gd name="T12" fmla="*/ 139 w 1843"/>
                <a:gd name="T13" fmla="*/ 256 h 523"/>
                <a:gd name="T14" fmla="*/ 163 w 1843"/>
                <a:gd name="T15" fmla="*/ 254 h 523"/>
                <a:gd name="T16" fmla="*/ 200 w 1843"/>
                <a:gd name="T17" fmla="*/ 260 h 523"/>
                <a:gd name="T18" fmla="*/ 226 w 1843"/>
                <a:gd name="T19" fmla="*/ 279 h 523"/>
                <a:gd name="T20" fmla="*/ 241 w 1843"/>
                <a:gd name="T21" fmla="*/ 308 h 523"/>
                <a:gd name="T22" fmla="*/ 246 w 1843"/>
                <a:gd name="T23" fmla="*/ 345 h 523"/>
                <a:gd name="T24" fmla="*/ 242 w 1843"/>
                <a:gd name="T25" fmla="*/ 382 h 523"/>
                <a:gd name="T26" fmla="*/ 229 w 1843"/>
                <a:gd name="T27" fmla="*/ 413 h 523"/>
                <a:gd name="T28" fmla="*/ 207 w 1843"/>
                <a:gd name="T29" fmla="*/ 433 h 523"/>
                <a:gd name="T30" fmla="*/ 174 w 1843"/>
                <a:gd name="T31" fmla="*/ 440 h 523"/>
                <a:gd name="T32" fmla="*/ 123 w 1843"/>
                <a:gd name="T33" fmla="*/ 422 h 523"/>
                <a:gd name="T34" fmla="*/ 101 w 1843"/>
                <a:gd name="T35" fmla="*/ 372 h 523"/>
                <a:gd name="T36" fmla="*/ 0 w 1843"/>
                <a:gd name="T37" fmla="*/ 372 h 523"/>
                <a:gd name="T38" fmla="*/ 16 w 1843"/>
                <a:gd name="T39" fmla="*/ 436 h 523"/>
                <a:gd name="T40" fmla="*/ 54 w 1843"/>
                <a:gd name="T41" fmla="*/ 483 h 523"/>
                <a:gd name="T42" fmla="*/ 110 w 1843"/>
                <a:gd name="T43" fmla="*/ 513 h 523"/>
                <a:gd name="T44" fmla="*/ 170 w 1843"/>
                <a:gd name="T45" fmla="*/ 523 h 523"/>
                <a:gd name="T46" fmla="*/ 166 w 1843"/>
                <a:gd name="T47" fmla="*/ 523 h 523"/>
                <a:gd name="T48" fmla="*/ 1843 w 1843"/>
                <a:gd name="T49" fmla="*/ 523 h 523"/>
                <a:gd name="T50" fmla="*/ 1843 w 1843"/>
                <a:gd name="T51" fmla="*/ 0 h 523"/>
                <a:gd name="T52" fmla="*/ 324 w 1843"/>
                <a:gd name="T53" fmla="*/ 0 h 5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843" h="523">
                  <a:moveTo>
                    <a:pt x="324" y="0"/>
                  </a:moveTo>
                  <a:cubicBezTo>
                    <a:pt x="42" y="0"/>
                    <a:pt x="42" y="0"/>
                    <a:pt x="42" y="0"/>
                  </a:cubicBezTo>
                  <a:cubicBezTo>
                    <a:pt x="13" y="262"/>
                    <a:pt x="13" y="262"/>
                    <a:pt x="13" y="262"/>
                  </a:cubicBezTo>
                  <a:cubicBezTo>
                    <a:pt x="94" y="282"/>
                    <a:pt x="94" y="282"/>
                    <a:pt x="94" y="282"/>
                  </a:cubicBezTo>
                  <a:cubicBezTo>
                    <a:pt x="98" y="279"/>
                    <a:pt x="102" y="275"/>
                    <a:pt x="106" y="272"/>
                  </a:cubicBezTo>
                  <a:cubicBezTo>
                    <a:pt x="110" y="268"/>
                    <a:pt x="115" y="265"/>
                    <a:pt x="120" y="263"/>
                  </a:cubicBezTo>
                  <a:cubicBezTo>
                    <a:pt x="125" y="260"/>
                    <a:pt x="132" y="258"/>
                    <a:pt x="139" y="256"/>
                  </a:cubicBezTo>
                  <a:cubicBezTo>
                    <a:pt x="146" y="255"/>
                    <a:pt x="154" y="254"/>
                    <a:pt x="163" y="254"/>
                  </a:cubicBezTo>
                  <a:cubicBezTo>
                    <a:pt x="177" y="254"/>
                    <a:pt x="190" y="256"/>
                    <a:pt x="200" y="260"/>
                  </a:cubicBezTo>
                  <a:cubicBezTo>
                    <a:pt x="211" y="265"/>
                    <a:pt x="219" y="271"/>
                    <a:pt x="226" y="279"/>
                  </a:cubicBezTo>
                  <a:cubicBezTo>
                    <a:pt x="233" y="287"/>
                    <a:pt x="238" y="296"/>
                    <a:pt x="241" y="308"/>
                  </a:cubicBezTo>
                  <a:cubicBezTo>
                    <a:pt x="245" y="319"/>
                    <a:pt x="246" y="331"/>
                    <a:pt x="246" y="345"/>
                  </a:cubicBezTo>
                  <a:cubicBezTo>
                    <a:pt x="246" y="358"/>
                    <a:pt x="245" y="371"/>
                    <a:pt x="242" y="382"/>
                  </a:cubicBezTo>
                  <a:cubicBezTo>
                    <a:pt x="239" y="394"/>
                    <a:pt x="235" y="404"/>
                    <a:pt x="229" y="413"/>
                  </a:cubicBezTo>
                  <a:cubicBezTo>
                    <a:pt x="224" y="421"/>
                    <a:pt x="216" y="428"/>
                    <a:pt x="207" y="433"/>
                  </a:cubicBezTo>
                  <a:cubicBezTo>
                    <a:pt x="198" y="438"/>
                    <a:pt x="187" y="440"/>
                    <a:pt x="174" y="440"/>
                  </a:cubicBezTo>
                  <a:cubicBezTo>
                    <a:pt x="153" y="440"/>
                    <a:pt x="136" y="434"/>
                    <a:pt x="123" y="422"/>
                  </a:cubicBezTo>
                  <a:cubicBezTo>
                    <a:pt x="111" y="410"/>
                    <a:pt x="103" y="394"/>
                    <a:pt x="101" y="372"/>
                  </a:cubicBezTo>
                  <a:cubicBezTo>
                    <a:pt x="0" y="372"/>
                    <a:pt x="0" y="372"/>
                    <a:pt x="0" y="372"/>
                  </a:cubicBezTo>
                  <a:cubicBezTo>
                    <a:pt x="0" y="396"/>
                    <a:pt x="6" y="417"/>
                    <a:pt x="16" y="436"/>
                  </a:cubicBezTo>
                  <a:cubicBezTo>
                    <a:pt x="25" y="455"/>
                    <a:pt x="38" y="470"/>
                    <a:pt x="54" y="483"/>
                  </a:cubicBezTo>
                  <a:cubicBezTo>
                    <a:pt x="71" y="496"/>
                    <a:pt x="89" y="506"/>
                    <a:pt x="110" y="513"/>
                  </a:cubicBezTo>
                  <a:cubicBezTo>
                    <a:pt x="129" y="519"/>
                    <a:pt x="149" y="522"/>
                    <a:pt x="170" y="523"/>
                  </a:cubicBezTo>
                  <a:cubicBezTo>
                    <a:pt x="169" y="523"/>
                    <a:pt x="168" y="523"/>
                    <a:pt x="166" y="523"/>
                  </a:cubicBezTo>
                  <a:cubicBezTo>
                    <a:pt x="1843" y="523"/>
                    <a:pt x="1843" y="523"/>
                    <a:pt x="1843" y="523"/>
                  </a:cubicBezTo>
                  <a:cubicBezTo>
                    <a:pt x="1843" y="0"/>
                    <a:pt x="1843" y="0"/>
                    <a:pt x="1843" y="0"/>
                  </a:cubicBezTo>
                  <a:cubicBezTo>
                    <a:pt x="324" y="0"/>
                    <a:pt x="324" y="0"/>
                    <a:pt x="324" y="0"/>
                  </a:cubicBezTo>
                  <a:close/>
                </a:path>
              </a:pathLst>
            </a:custGeom>
            <a:solidFill>
              <a:schemeClr val="accent5">
                <a:lumMod val="50000"/>
              </a:schemeClr>
            </a:solidFill>
            <a:ln>
              <a:noFill/>
            </a:ln>
          </p:spPr>
          <p:txBody>
            <a:bodyPr vert="horz" wrap="square" lIns="182880" tIns="91440" rIns="182880" bIns="91440" numCol="1" anchor="t" anchorCtr="0" compatLnSpc="1">
              <a:prstTxWarp prst="textNoShape">
                <a:avLst/>
              </a:prstTxWarp>
            </a:bodyPr>
            <a:lstStyle/>
            <a:p>
              <a:pPr defTabSz="1828800"/>
              <a:endParaRPr lang="en-US" sz="3600">
                <a:solidFill>
                  <a:srgbClr val="878787"/>
                </a:solidFill>
                <a:latin typeface="Questrial"/>
              </a:endParaRPr>
            </a:p>
          </p:txBody>
        </p:sp>
        <p:sp>
          <p:nvSpPr>
            <p:cNvPr id="31" name="Freeform 14">
              <a:extLst>
                <a:ext uri="{FF2B5EF4-FFF2-40B4-BE49-F238E27FC236}">
                  <a16:creationId xmlns:a16="http://schemas.microsoft.com/office/drawing/2014/main" id="{DECB8C4E-DFE3-482E-B087-28E40822904D}"/>
                </a:ext>
              </a:extLst>
            </p:cNvPr>
            <p:cNvSpPr>
              <a:spLocks/>
            </p:cNvSpPr>
            <p:nvPr/>
          </p:nvSpPr>
          <p:spPr bwMode="auto">
            <a:xfrm>
              <a:off x="2927202" y="10538412"/>
              <a:ext cx="1452062" cy="1888380"/>
            </a:xfrm>
            <a:custGeom>
              <a:avLst/>
              <a:gdLst>
                <a:gd name="T0" fmla="*/ 141 w 260"/>
                <a:gd name="T1" fmla="*/ 0 h 338"/>
                <a:gd name="T2" fmla="*/ 141 w 260"/>
                <a:gd name="T3" fmla="*/ 54 h 338"/>
                <a:gd name="T4" fmla="*/ 8 w 260"/>
                <a:gd name="T5" fmla="*/ 54 h 338"/>
                <a:gd name="T6" fmla="*/ 0 w 260"/>
                <a:gd name="T7" fmla="*/ 126 h 338"/>
                <a:gd name="T8" fmla="*/ 8 w 260"/>
                <a:gd name="T9" fmla="*/ 122 h 338"/>
                <a:gd name="T10" fmla="*/ 20 w 260"/>
                <a:gd name="T11" fmla="*/ 118 h 338"/>
                <a:gd name="T12" fmla="*/ 34 w 260"/>
                <a:gd name="T13" fmla="*/ 115 h 338"/>
                <a:gd name="T14" fmla="*/ 50 w 260"/>
                <a:gd name="T15" fmla="*/ 113 h 338"/>
                <a:gd name="T16" fmla="*/ 93 w 260"/>
                <a:gd name="T17" fmla="*/ 121 h 338"/>
                <a:gd name="T18" fmla="*/ 125 w 260"/>
                <a:gd name="T19" fmla="*/ 143 h 338"/>
                <a:gd name="T20" fmla="*/ 145 w 260"/>
                <a:gd name="T21" fmla="*/ 178 h 338"/>
                <a:gd name="T22" fmla="*/ 152 w 260"/>
                <a:gd name="T23" fmla="*/ 226 h 338"/>
                <a:gd name="T24" fmla="*/ 145 w 260"/>
                <a:gd name="T25" fmla="*/ 269 h 338"/>
                <a:gd name="T26" fmla="*/ 124 w 260"/>
                <a:gd name="T27" fmla="*/ 304 h 338"/>
                <a:gd name="T28" fmla="*/ 88 w 260"/>
                <a:gd name="T29" fmla="*/ 329 h 338"/>
                <a:gd name="T30" fmla="*/ 39 w 260"/>
                <a:gd name="T31" fmla="*/ 338 h 338"/>
                <a:gd name="T32" fmla="*/ 260 w 260"/>
                <a:gd name="T33" fmla="*/ 338 h 338"/>
                <a:gd name="T34" fmla="*/ 141 w 260"/>
                <a:gd name="T35" fmla="*/ 0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0" h="338">
                  <a:moveTo>
                    <a:pt x="141" y="0"/>
                  </a:moveTo>
                  <a:cubicBezTo>
                    <a:pt x="141" y="54"/>
                    <a:pt x="141" y="54"/>
                    <a:pt x="141" y="54"/>
                  </a:cubicBezTo>
                  <a:cubicBezTo>
                    <a:pt x="8" y="54"/>
                    <a:pt x="8" y="54"/>
                    <a:pt x="8" y="54"/>
                  </a:cubicBezTo>
                  <a:cubicBezTo>
                    <a:pt x="0" y="126"/>
                    <a:pt x="0" y="126"/>
                    <a:pt x="0" y="126"/>
                  </a:cubicBezTo>
                  <a:cubicBezTo>
                    <a:pt x="2" y="124"/>
                    <a:pt x="5" y="123"/>
                    <a:pt x="8" y="122"/>
                  </a:cubicBezTo>
                  <a:cubicBezTo>
                    <a:pt x="12" y="121"/>
                    <a:pt x="15" y="119"/>
                    <a:pt x="20" y="118"/>
                  </a:cubicBezTo>
                  <a:cubicBezTo>
                    <a:pt x="24" y="117"/>
                    <a:pt x="29" y="115"/>
                    <a:pt x="34" y="115"/>
                  </a:cubicBezTo>
                  <a:cubicBezTo>
                    <a:pt x="39" y="113"/>
                    <a:pt x="45" y="113"/>
                    <a:pt x="50" y="113"/>
                  </a:cubicBezTo>
                  <a:cubicBezTo>
                    <a:pt x="66" y="113"/>
                    <a:pt x="80" y="116"/>
                    <a:pt x="93" y="121"/>
                  </a:cubicBezTo>
                  <a:cubicBezTo>
                    <a:pt x="105" y="126"/>
                    <a:pt x="116" y="134"/>
                    <a:pt x="125" y="143"/>
                  </a:cubicBezTo>
                  <a:cubicBezTo>
                    <a:pt x="134" y="153"/>
                    <a:pt x="140" y="165"/>
                    <a:pt x="145" y="178"/>
                  </a:cubicBezTo>
                  <a:cubicBezTo>
                    <a:pt x="149" y="193"/>
                    <a:pt x="152" y="208"/>
                    <a:pt x="152" y="226"/>
                  </a:cubicBezTo>
                  <a:cubicBezTo>
                    <a:pt x="152" y="241"/>
                    <a:pt x="149" y="255"/>
                    <a:pt x="145" y="269"/>
                  </a:cubicBezTo>
                  <a:cubicBezTo>
                    <a:pt x="140" y="282"/>
                    <a:pt x="133" y="294"/>
                    <a:pt x="124" y="304"/>
                  </a:cubicBezTo>
                  <a:cubicBezTo>
                    <a:pt x="114" y="315"/>
                    <a:pt x="103" y="323"/>
                    <a:pt x="88" y="329"/>
                  </a:cubicBezTo>
                  <a:cubicBezTo>
                    <a:pt x="74" y="335"/>
                    <a:pt x="58" y="338"/>
                    <a:pt x="39" y="338"/>
                  </a:cubicBezTo>
                  <a:cubicBezTo>
                    <a:pt x="260" y="338"/>
                    <a:pt x="260" y="338"/>
                    <a:pt x="260" y="338"/>
                  </a:cubicBezTo>
                  <a:cubicBezTo>
                    <a:pt x="162" y="59"/>
                    <a:pt x="144" y="9"/>
                    <a:pt x="141" y="0"/>
                  </a:cubicBezTo>
                  <a:close/>
                </a:path>
              </a:pathLst>
            </a:custGeom>
            <a:solidFill>
              <a:srgbClr val="461812"/>
            </a:solidFill>
            <a:ln>
              <a:noFill/>
            </a:ln>
          </p:spPr>
          <p:txBody>
            <a:bodyPr vert="horz" wrap="square" lIns="182880" tIns="91440" rIns="182880" bIns="91440" numCol="1" anchor="t" anchorCtr="0" compatLnSpc="1">
              <a:prstTxWarp prst="textNoShape">
                <a:avLst/>
              </a:prstTxWarp>
            </a:bodyPr>
            <a:lstStyle/>
            <a:p>
              <a:pPr defTabSz="1828800"/>
              <a:endParaRPr lang="en-US" sz="3600">
                <a:solidFill>
                  <a:srgbClr val="878787"/>
                </a:solidFill>
                <a:latin typeface="Questrial"/>
              </a:endParaRPr>
            </a:p>
          </p:txBody>
        </p:sp>
        <p:sp>
          <p:nvSpPr>
            <p:cNvPr id="35" name="TextBox 34">
              <a:extLst>
                <a:ext uri="{FF2B5EF4-FFF2-40B4-BE49-F238E27FC236}">
                  <a16:creationId xmlns:a16="http://schemas.microsoft.com/office/drawing/2014/main" id="{EB95BB86-CCE0-4891-9359-C63962CEB6C6}"/>
                </a:ext>
              </a:extLst>
            </p:cNvPr>
            <p:cNvSpPr txBox="1"/>
            <p:nvPr/>
          </p:nvSpPr>
          <p:spPr>
            <a:xfrm>
              <a:off x="4557324" y="11104278"/>
              <a:ext cx="3517310" cy="584775"/>
            </a:xfrm>
            <a:prstGeom prst="rect">
              <a:avLst/>
            </a:prstGeom>
            <a:noFill/>
          </p:spPr>
          <p:txBody>
            <a:bodyPr wrap="none" rtlCol="0">
              <a:spAutoFit/>
            </a:bodyPr>
            <a:lstStyle/>
            <a:p>
              <a:pPr defTabSz="1828800"/>
              <a:r>
                <a:rPr lang="en-US" sz="3200" b="1" dirty="0">
                  <a:solidFill>
                    <a:srgbClr val="FFFFFF"/>
                  </a:solidFill>
                  <a:latin typeface="Montserrat"/>
                </a:rPr>
                <a:t>Data Redaction</a:t>
              </a:r>
            </a:p>
          </p:txBody>
        </p:sp>
        <p:sp>
          <p:nvSpPr>
            <p:cNvPr id="46" name="Rectangle 45">
              <a:extLst>
                <a:ext uri="{FF2B5EF4-FFF2-40B4-BE49-F238E27FC236}">
                  <a16:creationId xmlns:a16="http://schemas.microsoft.com/office/drawing/2014/main" id="{6860AFF4-9ADC-407B-96AB-10DFA127D8FA}"/>
                </a:ext>
              </a:extLst>
            </p:cNvPr>
            <p:cNvSpPr/>
            <p:nvPr/>
          </p:nvSpPr>
          <p:spPr>
            <a:xfrm>
              <a:off x="12328003" y="10532004"/>
              <a:ext cx="143420" cy="1892755"/>
            </a:xfrm>
            <a:prstGeom prst="rect">
              <a:avLst/>
            </a:prstGeom>
            <a:solidFill>
              <a:srgbClr val="461812"/>
            </a:solidFill>
            <a:ln>
              <a:noFill/>
            </a:ln>
          </p:spPr>
          <p:txBody>
            <a:bodyPr vert="horz" wrap="square" lIns="182880" tIns="91440" rIns="182880" bIns="91440" numCol="1" anchor="t" anchorCtr="0" compatLnSpc="1">
              <a:prstTxWarp prst="textNoShape">
                <a:avLst/>
              </a:prstTxWarp>
            </a:bodyPr>
            <a:lstStyle/>
            <a:p>
              <a:pPr defTabSz="1828800"/>
              <a:endParaRPr lang="en-US" sz="3600" b="1">
                <a:solidFill>
                  <a:srgbClr val="878787"/>
                </a:solidFill>
                <a:latin typeface="Questrial"/>
              </a:endParaRPr>
            </a:p>
          </p:txBody>
        </p:sp>
        <p:sp>
          <p:nvSpPr>
            <p:cNvPr id="47" name="Freeform: Shape 46">
              <a:extLst>
                <a:ext uri="{FF2B5EF4-FFF2-40B4-BE49-F238E27FC236}">
                  <a16:creationId xmlns:a16="http://schemas.microsoft.com/office/drawing/2014/main" id="{96559D26-BA93-4295-8D50-E6C9BA6F3684}"/>
                </a:ext>
              </a:extLst>
            </p:cNvPr>
            <p:cNvSpPr>
              <a:spLocks/>
            </p:cNvSpPr>
            <p:nvPr/>
          </p:nvSpPr>
          <p:spPr bwMode="auto">
            <a:xfrm>
              <a:off x="9173321" y="10548226"/>
              <a:ext cx="3154681" cy="1878565"/>
            </a:xfrm>
            <a:custGeom>
              <a:avLst/>
              <a:gdLst>
                <a:gd name="connsiteX0" fmla="*/ 0 w 2915464"/>
                <a:gd name="connsiteY0" fmla="*/ 0 h 1892754"/>
                <a:gd name="connsiteX1" fmla="*/ 2915464 w 2915464"/>
                <a:gd name="connsiteY1" fmla="*/ 0 h 1892754"/>
                <a:gd name="connsiteX2" fmla="*/ 2915464 w 2915464"/>
                <a:gd name="connsiteY2" fmla="*/ 1892754 h 1892754"/>
                <a:gd name="connsiteX3" fmla="*/ 0 w 2915464"/>
                <a:gd name="connsiteY3" fmla="*/ 1892754 h 1892754"/>
              </a:gdLst>
              <a:ahLst/>
              <a:cxnLst>
                <a:cxn ang="0">
                  <a:pos x="connsiteX0" y="connsiteY0"/>
                </a:cxn>
                <a:cxn ang="0">
                  <a:pos x="connsiteX1" y="connsiteY1"/>
                </a:cxn>
                <a:cxn ang="0">
                  <a:pos x="connsiteX2" y="connsiteY2"/>
                </a:cxn>
                <a:cxn ang="0">
                  <a:pos x="connsiteX3" y="connsiteY3"/>
                </a:cxn>
              </a:cxnLst>
              <a:rect l="l" t="t" r="r" b="b"/>
              <a:pathLst>
                <a:path w="2915464" h="1892754">
                  <a:moveTo>
                    <a:pt x="0" y="0"/>
                  </a:moveTo>
                  <a:lnTo>
                    <a:pt x="2915464" y="0"/>
                  </a:lnTo>
                  <a:lnTo>
                    <a:pt x="2915464" y="1892754"/>
                  </a:lnTo>
                  <a:lnTo>
                    <a:pt x="0" y="1892754"/>
                  </a:lnTo>
                  <a:close/>
                </a:path>
              </a:pathLst>
            </a:custGeom>
            <a:solidFill>
              <a:schemeClr val="accent5">
                <a:lumMod val="50000"/>
              </a:schemeClr>
            </a:solidFill>
            <a:ln>
              <a:noFill/>
            </a:ln>
          </p:spPr>
          <p:txBody>
            <a:bodyPr vert="horz" wrap="square" lIns="182880" tIns="91440" rIns="182880" bIns="91440" numCol="1" anchor="t" anchorCtr="0" compatLnSpc="1">
              <a:prstTxWarp prst="textNoShape">
                <a:avLst/>
              </a:prstTxWarp>
              <a:noAutofit/>
            </a:bodyPr>
            <a:lstStyle/>
            <a:p>
              <a:pPr defTabSz="1828800"/>
              <a:endParaRPr lang="en-US" sz="3600" b="1">
                <a:solidFill>
                  <a:srgbClr val="878787"/>
                </a:solidFill>
                <a:latin typeface="Questrial"/>
              </a:endParaRPr>
            </a:p>
          </p:txBody>
        </p:sp>
      </p:grpSp>
      <p:grpSp>
        <p:nvGrpSpPr>
          <p:cNvPr id="53" name="Group 52">
            <a:extLst>
              <a:ext uri="{FF2B5EF4-FFF2-40B4-BE49-F238E27FC236}">
                <a16:creationId xmlns:a16="http://schemas.microsoft.com/office/drawing/2014/main" id="{D5AB32DC-CED2-47B6-AA68-0DC9349B0D57}"/>
              </a:ext>
            </a:extLst>
          </p:cNvPr>
          <p:cNvGrpSpPr/>
          <p:nvPr/>
        </p:nvGrpSpPr>
        <p:grpSpPr>
          <a:xfrm>
            <a:off x="2423130" y="8425834"/>
            <a:ext cx="10052173" cy="1914041"/>
            <a:chOff x="2423130" y="8425834"/>
            <a:chExt cx="10052173" cy="1914041"/>
          </a:xfrm>
        </p:grpSpPr>
        <p:sp>
          <p:nvSpPr>
            <p:cNvPr id="26" name="Freeform 65">
              <a:extLst>
                <a:ext uri="{FF2B5EF4-FFF2-40B4-BE49-F238E27FC236}">
                  <a16:creationId xmlns:a16="http://schemas.microsoft.com/office/drawing/2014/main" id="{F9BFA019-A078-4E35-954D-0AD5C7DB5C59}"/>
                </a:ext>
              </a:extLst>
            </p:cNvPr>
            <p:cNvSpPr>
              <a:spLocks noEditPoints="1"/>
            </p:cNvSpPr>
            <p:nvPr/>
          </p:nvSpPr>
          <p:spPr bwMode="auto">
            <a:xfrm>
              <a:off x="2423130" y="8447121"/>
              <a:ext cx="6754074" cy="1892754"/>
            </a:xfrm>
            <a:custGeom>
              <a:avLst/>
              <a:gdLst>
                <a:gd name="T0" fmla="*/ 553 w 3183"/>
                <a:gd name="T1" fmla="*/ 0 h 892"/>
                <a:gd name="T2" fmla="*/ 452 w 3183"/>
                <a:gd name="T3" fmla="*/ 0 h 892"/>
                <a:gd name="T4" fmla="*/ 373 w 3183"/>
                <a:gd name="T5" fmla="*/ 0 h 892"/>
                <a:gd name="T6" fmla="*/ 0 w 3183"/>
                <a:gd name="T7" fmla="*/ 588 h 892"/>
                <a:gd name="T8" fmla="*/ 8 w 3183"/>
                <a:gd name="T9" fmla="*/ 699 h 892"/>
                <a:gd name="T10" fmla="*/ 375 w 3183"/>
                <a:gd name="T11" fmla="*/ 699 h 892"/>
                <a:gd name="T12" fmla="*/ 375 w 3183"/>
                <a:gd name="T13" fmla="*/ 892 h 892"/>
                <a:gd name="T14" fmla="*/ 452 w 3183"/>
                <a:gd name="T15" fmla="*/ 892 h 892"/>
                <a:gd name="T16" fmla="*/ 553 w 3183"/>
                <a:gd name="T17" fmla="*/ 892 h 892"/>
                <a:gd name="T18" fmla="*/ 3183 w 3183"/>
                <a:gd name="T19" fmla="*/ 892 h 892"/>
                <a:gd name="T20" fmla="*/ 3183 w 3183"/>
                <a:gd name="T21" fmla="*/ 0 h 892"/>
                <a:gd name="T22" fmla="*/ 553 w 3183"/>
                <a:gd name="T23" fmla="*/ 0 h 892"/>
                <a:gd name="T24" fmla="*/ 375 w 3183"/>
                <a:gd name="T25" fmla="*/ 558 h 892"/>
                <a:gd name="T26" fmla="*/ 176 w 3183"/>
                <a:gd name="T27" fmla="*/ 558 h 892"/>
                <a:gd name="T28" fmla="*/ 363 w 3183"/>
                <a:gd name="T29" fmla="*/ 263 h 892"/>
                <a:gd name="T30" fmla="*/ 375 w 3183"/>
                <a:gd name="T31" fmla="*/ 242 h 892"/>
                <a:gd name="T32" fmla="*/ 375 w 3183"/>
                <a:gd name="T33" fmla="*/ 558 h 8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83" h="892">
                  <a:moveTo>
                    <a:pt x="553" y="0"/>
                  </a:moveTo>
                  <a:lnTo>
                    <a:pt x="452" y="0"/>
                  </a:lnTo>
                  <a:lnTo>
                    <a:pt x="373" y="0"/>
                  </a:lnTo>
                  <a:lnTo>
                    <a:pt x="0" y="588"/>
                  </a:lnTo>
                  <a:lnTo>
                    <a:pt x="8" y="699"/>
                  </a:lnTo>
                  <a:lnTo>
                    <a:pt x="375" y="699"/>
                  </a:lnTo>
                  <a:lnTo>
                    <a:pt x="375" y="892"/>
                  </a:lnTo>
                  <a:lnTo>
                    <a:pt x="452" y="892"/>
                  </a:lnTo>
                  <a:lnTo>
                    <a:pt x="553" y="892"/>
                  </a:lnTo>
                  <a:lnTo>
                    <a:pt x="3183" y="892"/>
                  </a:lnTo>
                  <a:lnTo>
                    <a:pt x="3183" y="0"/>
                  </a:lnTo>
                  <a:lnTo>
                    <a:pt x="553" y="0"/>
                  </a:lnTo>
                  <a:close/>
                  <a:moveTo>
                    <a:pt x="375" y="558"/>
                  </a:moveTo>
                  <a:lnTo>
                    <a:pt x="176" y="558"/>
                  </a:lnTo>
                  <a:lnTo>
                    <a:pt x="363" y="263"/>
                  </a:lnTo>
                  <a:lnTo>
                    <a:pt x="375" y="242"/>
                  </a:lnTo>
                  <a:lnTo>
                    <a:pt x="375" y="558"/>
                  </a:lnTo>
                  <a:close/>
                </a:path>
              </a:pathLst>
            </a:custGeom>
            <a:solidFill>
              <a:schemeClr val="accent5">
                <a:lumMod val="50000"/>
              </a:schemeClr>
            </a:solidFill>
            <a:ln>
              <a:noFill/>
            </a:ln>
          </p:spPr>
          <p:txBody>
            <a:bodyPr vert="horz" wrap="square" lIns="182880" tIns="91440" rIns="182880" bIns="91440" numCol="1" anchor="t" anchorCtr="0" compatLnSpc="1">
              <a:prstTxWarp prst="textNoShape">
                <a:avLst/>
              </a:prstTxWarp>
            </a:bodyPr>
            <a:lstStyle/>
            <a:p>
              <a:pPr defTabSz="1828800"/>
              <a:endParaRPr lang="en-US" sz="3600">
                <a:solidFill>
                  <a:srgbClr val="878787"/>
                </a:solidFill>
                <a:latin typeface="Questrial"/>
              </a:endParaRPr>
            </a:p>
          </p:txBody>
        </p:sp>
        <p:sp>
          <p:nvSpPr>
            <p:cNvPr id="27" name="Freeform 5">
              <a:extLst>
                <a:ext uri="{FF2B5EF4-FFF2-40B4-BE49-F238E27FC236}">
                  <a16:creationId xmlns:a16="http://schemas.microsoft.com/office/drawing/2014/main" id="{2B8DA4BB-5D59-4840-8D30-5958A3C0451A}"/>
                </a:ext>
              </a:extLst>
            </p:cNvPr>
            <p:cNvSpPr>
              <a:spLocks/>
            </p:cNvSpPr>
            <p:nvPr/>
          </p:nvSpPr>
          <p:spPr bwMode="auto">
            <a:xfrm>
              <a:off x="3596688" y="8447121"/>
              <a:ext cx="680613" cy="1892754"/>
            </a:xfrm>
            <a:custGeom>
              <a:avLst/>
              <a:gdLst>
                <a:gd name="T0" fmla="*/ 2 w 210"/>
                <a:gd name="T1" fmla="*/ 0 h 584"/>
                <a:gd name="T2" fmla="*/ 0 w 210"/>
                <a:gd name="T3" fmla="*/ 0 h 584"/>
                <a:gd name="T4" fmla="*/ 0 w 210"/>
                <a:gd name="T5" fmla="*/ 366 h 584"/>
                <a:gd name="T6" fmla="*/ 67 w 210"/>
                <a:gd name="T7" fmla="*/ 366 h 584"/>
                <a:gd name="T8" fmla="*/ 67 w 210"/>
                <a:gd name="T9" fmla="*/ 459 h 584"/>
                <a:gd name="T10" fmla="*/ 0 w 210"/>
                <a:gd name="T11" fmla="*/ 459 h 584"/>
                <a:gd name="T12" fmla="*/ 0 w 210"/>
                <a:gd name="T13" fmla="*/ 584 h 584"/>
                <a:gd name="T14" fmla="*/ 2 w 210"/>
                <a:gd name="T15" fmla="*/ 584 h 584"/>
                <a:gd name="T16" fmla="*/ 210 w 210"/>
                <a:gd name="T17" fmla="*/ 584 h 584"/>
                <a:gd name="T18" fmla="*/ 2 w 210"/>
                <a:gd name="T19" fmla="*/ 0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0" h="584">
                  <a:moveTo>
                    <a:pt x="2" y="0"/>
                  </a:moveTo>
                  <a:lnTo>
                    <a:pt x="0" y="0"/>
                  </a:lnTo>
                  <a:lnTo>
                    <a:pt x="0" y="366"/>
                  </a:lnTo>
                  <a:lnTo>
                    <a:pt x="67" y="366"/>
                  </a:lnTo>
                  <a:lnTo>
                    <a:pt x="67" y="459"/>
                  </a:lnTo>
                  <a:lnTo>
                    <a:pt x="0" y="459"/>
                  </a:lnTo>
                  <a:lnTo>
                    <a:pt x="0" y="584"/>
                  </a:lnTo>
                  <a:lnTo>
                    <a:pt x="2" y="584"/>
                  </a:lnTo>
                  <a:lnTo>
                    <a:pt x="210" y="584"/>
                  </a:lnTo>
                  <a:lnTo>
                    <a:pt x="2" y="0"/>
                  </a:lnTo>
                  <a:close/>
                </a:path>
              </a:pathLst>
            </a:custGeom>
            <a:solidFill>
              <a:srgbClr val="461812"/>
            </a:solidFill>
            <a:ln>
              <a:noFill/>
            </a:ln>
          </p:spPr>
          <p:txBody>
            <a:bodyPr vert="horz" wrap="square" lIns="182880" tIns="91440" rIns="182880" bIns="91440" numCol="1" anchor="t" anchorCtr="0" compatLnSpc="1">
              <a:prstTxWarp prst="textNoShape">
                <a:avLst/>
              </a:prstTxWarp>
            </a:bodyPr>
            <a:lstStyle/>
            <a:p>
              <a:pPr defTabSz="1828800"/>
              <a:endParaRPr lang="en-US" sz="3600">
                <a:solidFill>
                  <a:srgbClr val="878787"/>
                </a:solidFill>
                <a:latin typeface="Questrial"/>
              </a:endParaRPr>
            </a:p>
          </p:txBody>
        </p:sp>
        <p:sp>
          <p:nvSpPr>
            <p:cNvPr id="44" name="Rectangle 43">
              <a:extLst>
                <a:ext uri="{FF2B5EF4-FFF2-40B4-BE49-F238E27FC236}">
                  <a16:creationId xmlns:a16="http://schemas.microsoft.com/office/drawing/2014/main" id="{3E7F8F45-D508-4724-957C-AA552074AA2B}"/>
                </a:ext>
              </a:extLst>
            </p:cNvPr>
            <p:cNvSpPr/>
            <p:nvPr/>
          </p:nvSpPr>
          <p:spPr>
            <a:xfrm>
              <a:off x="12331880" y="8425834"/>
              <a:ext cx="143423" cy="1914041"/>
            </a:xfrm>
            <a:prstGeom prst="rect">
              <a:avLst/>
            </a:prstGeom>
            <a:solidFill>
              <a:srgbClr val="461812"/>
            </a:solidFill>
            <a:ln>
              <a:noFill/>
            </a:ln>
          </p:spPr>
          <p:txBody>
            <a:bodyPr vert="horz" wrap="square" lIns="182880" tIns="91440" rIns="182880" bIns="91440" numCol="1" anchor="t" anchorCtr="0" compatLnSpc="1">
              <a:prstTxWarp prst="textNoShape">
                <a:avLst/>
              </a:prstTxWarp>
            </a:bodyPr>
            <a:lstStyle/>
            <a:p>
              <a:pPr defTabSz="1828800"/>
              <a:endParaRPr lang="en-US" sz="3600" b="1">
                <a:solidFill>
                  <a:srgbClr val="878787"/>
                </a:solidFill>
                <a:latin typeface="Questrial"/>
              </a:endParaRPr>
            </a:p>
          </p:txBody>
        </p:sp>
        <p:sp>
          <p:nvSpPr>
            <p:cNvPr id="45" name="Freeform: Shape 44">
              <a:extLst>
                <a:ext uri="{FF2B5EF4-FFF2-40B4-BE49-F238E27FC236}">
                  <a16:creationId xmlns:a16="http://schemas.microsoft.com/office/drawing/2014/main" id="{3D15F93A-BA89-4888-85EB-1D5B0F21F39E}"/>
                </a:ext>
              </a:extLst>
            </p:cNvPr>
            <p:cNvSpPr>
              <a:spLocks/>
            </p:cNvSpPr>
            <p:nvPr/>
          </p:nvSpPr>
          <p:spPr bwMode="auto">
            <a:xfrm>
              <a:off x="9177199" y="8454214"/>
              <a:ext cx="3154681" cy="1878564"/>
            </a:xfrm>
            <a:custGeom>
              <a:avLst/>
              <a:gdLst>
                <a:gd name="connsiteX0" fmla="*/ 0 w 2915464"/>
                <a:gd name="connsiteY0" fmla="*/ 0 h 1892754"/>
                <a:gd name="connsiteX1" fmla="*/ 2915464 w 2915464"/>
                <a:gd name="connsiteY1" fmla="*/ 0 h 1892754"/>
                <a:gd name="connsiteX2" fmla="*/ 2915464 w 2915464"/>
                <a:gd name="connsiteY2" fmla="*/ 1892754 h 1892754"/>
                <a:gd name="connsiteX3" fmla="*/ 0 w 2915464"/>
                <a:gd name="connsiteY3" fmla="*/ 1892754 h 1892754"/>
              </a:gdLst>
              <a:ahLst/>
              <a:cxnLst>
                <a:cxn ang="0">
                  <a:pos x="connsiteX0" y="connsiteY0"/>
                </a:cxn>
                <a:cxn ang="0">
                  <a:pos x="connsiteX1" y="connsiteY1"/>
                </a:cxn>
                <a:cxn ang="0">
                  <a:pos x="connsiteX2" y="connsiteY2"/>
                </a:cxn>
                <a:cxn ang="0">
                  <a:pos x="connsiteX3" y="connsiteY3"/>
                </a:cxn>
              </a:cxnLst>
              <a:rect l="l" t="t" r="r" b="b"/>
              <a:pathLst>
                <a:path w="2915464" h="1892754">
                  <a:moveTo>
                    <a:pt x="0" y="0"/>
                  </a:moveTo>
                  <a:lnTo>
                    <a:pt x="2915464" y="0"/>
                  </a:lnTo>
                  <a:lnTo>
                    <a:pt x="2915464" y="1892754"/>
                  </a:lnTo>
                  <a:lnTo>
                    <a:pt x="0" y="1892754"/>
                  </a:lnTo>
                  <a:close/>
                </a:path>
              </a:pathLst>
            </a:custGeom>
            <a:solidFill>
              <a:schemeClr val="accent5">
                <a:lumMod val="50000"/>
              </a:schemeClr>
            </a:solidFill>
            <a:ln>
              <a:noFill/>
            </a:ln>
          </p:spPr>
          <p:txBody>
            <a:bodyPr vert="horz" wrap="square" lIns="182880" tIns="91440" rIns="182880" bIns="91440" numCol="1" anchor="t" anchorCtr="0" compatLnSpc="1">
              <a:prstTxWarp prst="textNoShape">
                <a:avLst/>
              </a:prstTxWarp>
              <a:noAutofit/>
            </a:bodyPr>
            <a:lstStyle/>
            <a:p>
              <a:pPr defTabSz="1828800"/>
              <a:endParaRPr lang="en-US" sz="3600" b="1">
                <a:solidFill>
                  <a:srgbClr val="878787"/>
                </a:solidFill>
                <a:latin typeface="Questrial"/>
              </a:endParaRPr>
            </a:p>
          </p:txBody>
        </p:sp>
        <p:sp>
          <p:nvSpPr>
            <p:cNvPr id="33" name="TextBox 32">
              <a:extLst>
                <a:ext uri="{FF2B5EF4-FFF2-40B4-BE49-F238E27FC236}">
                  <a16:creationId xmlns:a16="http://schemas.microsoft.com/office/drawing/2014/main" id="{441CC94F-B067-4380-8F11-1E72EF3D3D13}"/>
                </a:ext>
              </a:extLst>
            </p:cNvPr>
            <p:cNvSpPr txBox="1"/>
            <p:nvPr/>
          </p:nvSpPr>
          <p:spPr>
            <a:xfrm>
              <a:off x="4557324" y="9101108"/>
              <a:ext cx="3799438" cy="584775"/>
            </a:xfrm>
            <a:prstGeom prst="rect">
              <a:avLst/>
            </a:prstGeom>
            <a:noFill/>
          </p:spPr>
          <p:txBody>
            <a:bodyPr wrap="none" rtlCol="0">
              <a:spAutoFit/>
            </a:bodyPr>
            <a:lstStyle/>
            <a:p>
              <a:pPr defTabSz="1828800"/>
              <a:r>
                <a:rPr lang="en-US" sz="3200" b="1" dirty="0">
                  <a:solidFill>
                    <a:srgbClr val="FFFFFF"/>
                  </a:solidFill>
                  <a:latin typeface="Montserrat"/>
                </a:rPr>
                <a:t>Data Encryption</a:t>
              </a:r>
            </a:p>
          </p:txBody>
        </p:sp>
      </p:grpSp>
      <p:grpSp>
        <p:nvGrpSpPr>
          <p:cNvPr id="51" name="Group 50">
            <a:extLst>
              <a:ext uri="{FF2B5EF4-FFF2-40B4-BE49-F238E27FC236}">
                <a16:creationId xmlns:a16="http://schemas.microsoft.com/office/drawing/2014/main" id="{D799DAC1-2FA4-45C9-B9BD-EF8C8B74A43B}"/>
              </a:ext>
            </a:extLst>
          </p:cNvPr>
          <p:cNvGrpSpPr/>
          <p:nvPr/>
        </p:nvGrpSpPr>
        <p:grpSpPr>
          <a:xfrm>
            <a:off x="2459202" y="4266189"/>
            <a:ext cx="10016100" cy="1898199"/>
            <a:chOff x="2459202" y="4266189"/>
            <a:chExt cx="10016100" cy="1898199"/>
          </a:xfrm>
        </p:grpSpPr>
        <p:sp>
          <p:nvSpPr>
            <p:cNvPr id="12" name="Freeform 37">
              <a:extLst>
                <a:ext uri="{FF2B5EF4-FFF2-40B4-BE49-F238E27FC236}">
                  <a16:creationId xmlns:a16="http://schemas.microsoft.com/office/drawing/2014/main" id="{4BF3CAB5-C6BE-4E1E-9C59-467D404296E1}"/>
                </a:ext>
              </a:extLst>
            </p:cNvPr>
            <p:cNvSpPr>
              <a:spLocks/>
            </p:cNvSpPr>
            <p:nvPr/>
          </p:nvSpPr>
          <p:spPr bwMode="auto">
            <a:xfrm>
              <a:off x="2459202" y="4266189"/>
              <a:ext cx="6718000" cy="1892753"/>
            </a:xfrm>
            <a:custGeom>
              <a:avLst/>
              <a:gdLst>
                <a:gd name="T0" fmla="*/ 176 w 1850"/>
                <a:gd name="T1" fmla="*/ 0 h 523"/>
                <a:gd name="T2" fmla="*/ 105 w 1850"/>
                <a:gd name="T3" fmla="*/ 13 h 523"/>
                <a:gd name="T4" fmla="*/ 48 w 1850"/>
                <a:gd name="T5" fmla="*/ 50 h 523"/>
                <a:gd name="T6" fmla="*/ 13 w 1850"/>
                <a:gd name="T7" fmla="*/ 104 h 523"/>
                <a:gd name="T8" fmla="*/ 0 w 1850"/>
                <a:gd name="T9" fmla="*/ 169 h 523"/>
                <a:gd name="T10" fmla="*/ 103 w 1850"/>
                <a:gd name="T11" fmla="*/ 169 h 523"/>
                <a:gd name="T12" fmla="*/ 108 w 1850"/>
                <a:gd name="T13" fmla="*/ 134 h 523"/>
                <a:gd name="T14" fmla="*/ 122 w 1850"/>
                <a:gd name="T15" fmla="*/ 107 h 523"/>
                <a:gd name="T16" fmla="*/ 146 w 1850"/>
                <a:gd name="T17" fmla="*/ 89 h 523"/>
                <a:gd name="T18" fmla="*/ 178 w 1850"/>
                <a:gd name="T19" fmla="*/ 82 h 523"/>
                <a:gd name="T20" fmla="*/ 227 w 1850"/>
                <a:gd name="T21" fmla="*/ 102 h 523"/>
                <a:gd name="T22" fmla="*/ 245 w 1850"/>
                <a:gd name="T23" fmla="*/ 156 h 523"/>
                <a:gd name="T24" fmla="*/ 241 w 1850"/>
                <a:gd name="T25" fmla="*/ 180 h 523"/>
                <a:gd name="T26" fmla="*/ 230 w 1850"/>
                <a:gd name="T27" fmla="*/ 206 h 523"/>
                <a:gd name="T28" fmla="*/ 209 w 1850"/>
                <a:gd name="T29" fmla="*/ 237 h 523"/>
                <a:gd name="T30" fmla="*/ 177 w 1850"/>
                <a:gd name="T31" fmla="*/ 275 h 523"/>
                <a:gd name="T32" fmla="*/ 10 w 1850"/>
                <a:gd name="T33" fmla="*/ 453 h 523"/>
                <a:gd name="T34" fmla="*/ 10 w 1850"/>
                <a:gd name="T35" fmla="*/ 523 h 523"/>
                <a:gd name="T36" fmla="*/ 134 w 1850"/>
                <a:gd name="T37" fmla="*/ 523 h 523"/>
                <a:gd name="T38" fmla="*/ 356 w 1850"/>
                <a:gd name="T39" fmla="*/ 523 h 523"/>
                <a:gd name="T40" fmla="*/ 364 w 1850"/>
                <a:gd name="T41" fmla="*/ 523 h 523"/>
                <a:gd name="T42" fmla="*/ 1850 w 1850"/>
                <a:gd name="T43" fmla="*/ 523 h 523"/>
                <a:gd name="T44" fmla="*/ 1850 w 1850"/>
                <a:gd name="T45" fmla="*/ 0 h 523"/>
                <a:gd name="T46" fmla="*/ 171 w 1850"/>
                <a:gd name="T47" fmla="*/ 0 h 523"/>
                <a:gd name="T48" fmla="*/ 176 w 1850"/>
                <a:gd name="T49" fmla="*/ 0 h 5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50" h="523">
                  <a:moveTo>
                    <a:pt x="176" y="0"/>
                  </a:moveTo>
                  <a:cubicBezTo>
                    <a:pt x="150" y="0"/>
                    <a:pt x="126" y="5"/>
                    <a:pt x="105" y="13"/>
                  </a:cubicBezTo>
                  <a:cubicBezTo>
                    <a:pt x="83" y="22"/>
                    <a:pt x="64" y="34"/>
                    <a:pt x="48" y="50"/>
                  </a:cubicBezTo>
                  <a:cubicBezTo>
                    <a:pt x="33" y="65"/>
                    <a:pt x="21" y="83"/>
                    <a:pt x="13" y="104"/>
                  </a:cubicBezTo>
                  <a:cubicBezTo>
                    <a:pt x="4" y="124"/>
                    <a:pt x="0" y="146"/>
                    <a:pt x="0" y="169"/>
                  </a:cubicBezTo>
                  <a:cubicBezTo>
                    <a:pt x="103" y="169"/>
                    <a:pt x="103" y="169"/>
                    <a:pt x="103" y="169"/>
                  </a:cubicBezTo>
                  <a:cubicBezTo>
                    <a:pt x="103" y="157"/>
                    <a:pt x="105" y="145"/>
                    <a:pt x="108" y="134"/>
                  </a:cubicBezTo>
                  <a:cubicBezTo>
                    <a:pt x="111" y="124"/>
                    <a:pt x="116" y="115"/>
                    <a:pt x="122" y="107"/>
                  </a:cubicBezTo>
                  <a:cubicBezTo>
                    <a:pt x="129" y="99"/>
                    <a:pt x="136" y="93"/>
                    <a:pt x="146" y="89"/>
                  </a:cubicBezTo>
                  <a:cubicBezTo>
                    <a:pt x="155" y="85"/>
                    <a:pt x="166" y="82"/>
                    <a:pt x="178" y="82"/>
                  </a:cubicBezTo>
                  <a:cubicBezTo>
                    <a:pt x="199" y="82"/>
                    <a:pt x="216" y="89"/>
                    <a:pt x="227" y="102"/>
                  </a:cubicBezTo>
                  <a:cubicBezTo>
                    <a:pt x="239" y="115"/>
                    <a:pt x="245" y="133"/>
                    <a:pt x="245" y="156"/>
                  </a:cubicBezTo>
                  <a:cubicBezTo>
                    <a:pt x="245" y="164"/>
                    <a:pt x="244" y="172"/>
                    <a:pt x="241" y="180"/>
                  </a:cubicBezTo>
                  <a:cubicBezTo>
                    <a:pt x="239" y="188"/>
                    <a:pt x="235" y="197"/>
                    <a:pt x="230" y="206"/>
                  </a:cubicBezTo>
                  <a:cubicBezTo>
                    <a:pt x="225" y="216"/>
                    <a:pt x="218" y="226"/>
                    <a:pt x="209" y="237"/>
                  </a:cubicBezTo>
                  <a:cubicBezTo>
                    <a:pt x="200" y="249"/>
                    <a:pt x="190" y="261"/>
                    <a:pt x="177" y="275"/>
                  </a:cubicBezTo>
                  <a:cubicBezTo>
                    <a:pt x="10" y="453"/>
                    <a:pt x="10" y="453"/>
                    <a:pt x="10" y="453"/>
                  </a:cubicBezTo>
                  <a:cubicBezTo>
                    <a:pt x="10" y="523"/>
                    <a:pt x="10" y="523"/>
                    <a:pt x="10" y="523"/>
                  </a:cubicBezTo>
                  <a:cubicBezTo>
                    <a:pt x="134" y="523"/>
                    <a:pt x="134" y="523"/>
                    <a:pt x="134" y="523"/>
                  </a:cubicBezTo>
                  <a:cubicBezTo>
                    <a:pt x="356" y="523"/>
                    <a:pt x="356" y="523"/>
                    <a:pt x="356" y="523"/>
                  </a:cubicBezTo>
                  <a:cubicBezTo>
                    <a:pt x="364" y="523"/>
                    <a:pt x="364" y="523"/>
                    <a:pt x="364" y="523"/>
                  </a:cubicBezTo>
                  <a:cubicBezTo>
                    <a:pt x="1850" y="523"/>
                    <a:pt x="1850" y="523"/>
                    <a:pt x="1850" y="523"/>
                  </a:cubicBezTo>
                  <a:cubicBezTo>
                    <a:pt x="1850" y="0"/>
                    <a:pt x="1850" y="0"/>
                    <a:pt x="1850" y="0"/>
                  </a:cubicBezTo>
                  <a:cubicBezTo>
                    <a:pt x="171" y="0"/>
                    <a:pt x="171" y="0"/>
                    <a:pt x="171" y="0"/>
                  </a:cubicBezTo>
                  <a:cubicBezTo>
                    <a:pt x="173" y="0"/>
                    <a:pt x="175" y="0"/>
                    <a:pt x="176" y="0"/>
                  </a:cubicBezTo>
                  <a:close/>
                </a:path>
              </a:pathLst>
            </a:custGeom>
            <a:solidFill>
              <a:schemeClr val="accent5">
                <a:lumMod val="50000"/>
              </a:schemeClr>
            </a:solidFill>
            <a:ln>
              <a:noFill/>
            </a:ln>
          </p:spPr>
          <p:txBody>
            <a:bodyPr vert="horz" wrap="square" lIns="182880" tIns="91440" rIns="182880" bIns="91440" numCol="1" anchor="t" anchorCtr="0" compatLnSpc="1">
              <a:prstTxWarp prst="textNoShape">
                <a:avLst/>
              </a:prstTxWarp>
            </a:bodyPr>
            <a:lstStyle/>
            <a:p>
              <a:pPr defTabSz="1828800"/>
              <a:endParaRPr lang="en-US" sz="3600">
                <a:solidFill>
                  <a:srgbClr val="878787"/>
                </a:solidFill>
                <a:latin typeface="Questrial"/>
              </a:endParaRPr>
            </a:p>
          </p:txBody>
        </p:sp>
        <p:sp>
          <p:nvSpPr>
            <p:cNvPr id="13" name="Freeform 15">
              <a:extLst>
                <a:ext uri="{FF2B5EF4-FFF2-40B4-BE49-F238E27FC236}">
                  <a16:creationId xmlns:a16="http://schemas.microsoft.com/office/drawing/2014/main" id="{39852D4D-A1C9-4697-9D20-2B481C28CC94}"/>
                </a:ext>
              </a:extLst>
            </p:cNvPr>
            <p:cNvSpPr>
              <a:spLocks/>
            </p:cNvSpPr>
            <p:nvPr/>
          </p:nvSpPr>
          <p:spPr bwMode="auto">
            <a:xfrm>
              <a:off x="2975633" y="4620195"/>
              <a:ext cx="1272995" cy="1531650"/>
            </a:xfrm>
            <a:custGeom>
              <a:avLst/>
              <a:gdLst>
                <a:gd name="T0" fmla="*/ 228 w 228"/>
                <a:gd name="T1" fmla="*/ 274 h 274"/>
                <a:gd name="T2" fmla="*/ 131 w 228"/>
                <a:gd name="T3" fmla="*/ 0 h 274"/>
                <a:gd name="T4" fmla="*/ 134 w 228"/>
                <a:gd name="T5" fmla="*/ 29 h 274"/>
                <a:gd name="T6" fmla="*/ 129 w 228"/>
                <a:gd name="T7" fmla="*/ 62 h 274"/>
                <a:gd name="T8" fmla="*/ 114 w 228"/>
                <a:gd name="T9" fmla="*/ 93 h 274"/>
                <a:gd name="T10" fmla="*/ 90 w 228"/>
                <a:gd name="T11" fmla="*/ 125 h 274"/>
                <a:gd name="T12" fmla="*/ 60 w 228"/>
                <a:gd name="T13" fmla="*/ 158 h 274"/>
                <a:gd name="T14" fmla="*/ 0 w 228"/>
                <a:gd name="T15" fmla="*/ 220 h 274"/>
                <a:gd name="T16" fmla="*/ 145 w 228"/>
                <a:gd name="T17" fmla="*/ 220 h 274"/>
                <a:gd name="T18" fmla="*/ 145 w 228"/>
                <a:gd name="T19" fmla="*/ 274 h 274"/>
                <a:gd name="T20" fmla="*/ 228 w 228"/>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8" h="274">
                  <a:moveTo>
                    <a:pt x="228" y="274"/>
                  </a:moveTo>
                  <a:cubicBezTo>
                    <a:pt x="156" y="70"/>
                    <a:pt x="136" y="15"/>
                    <a:pt x="131" y="0"/>
                  </a:cubicBezTo>
                  <a:cubicBezTo>
                    <a:pt x="133" y="9"/>
                    <a:pt x="134" y="19"/>
                    <a:pt x="134" y="29"/>
                  </a:cubicBezTo>
                  <a:cubicBezTo>
                    <a:pt x="134" y="40"/>
                    <a:pt x="133" y="51"/>
                    <a:pt x="129" y="62"/>
                  </a:cubicBezTo>
                  <a:cubicBezTo>
                    <a:pt x="126" y="72"/>
                    <a:pt x="121" y="83"/>
                    <a:pt x="114" y="93"/>
                  </a:cubicBezTo>
                  <a:cubicBezTo>
                    <a:pt x="107" y="103"/>
                    <a:pt x="100" y="114"/>
                    <a:pt x="90" y="125"/>
                  </a:cubicBezTo>
                  <a:cubicBezTo>
                    <a:pt x="81" y="135"/>
                    <a:pt x="71" y="147"/>
                    <a:pt x="60" y="158"/>
                  </a:cubicBezTo>
                  <a:cubicBezTo>
                    <a:pt x="0" y="220"/>
                    <a:pt x="0" y="220"/>
                    <a:pt x="0" y="220"/>
                  </a:cubicBezTo>
                  <a:cubicBezTo>
                    <a:pt x="145" y="220"/>
                    <a:pt x="145" y="220"/>
                    <a:pt x="145" y="220"/>
                  </a:cubicBezTo>
                  <a:cubicBezTo>
                    <a:pt x="145" y="274"/>
                    <a:pt x="145" y="274"/>
                    <a:pt x="145" y="274"/>
                  </a:cubicBezTo>
                  <a:cubicBezTo>
                    <a:pt x="228" y="274"/>
                    <a:pt x="228" y="274"/>
                    <a:pt x="228" y="274"/>
                  </a:cubicBezTo>
                  <a:close/>
                </a:path>
              </a:pathLst>
            </a:custGeom>
            <a:solidFill>
              <a:srgbClr val="461812"/>
            </a:solidFill>
            <a:ln>
              <a:noFill/>
            </a:ln>
          </p:spPr>
          <p:txBody>
            <a:bodyPr vert="horz" wrap="square" lIns="182880" tIns="91440" rIns="182880" bIns="91440" numCol="1" anchor="t" anchorCtr="0" compatLnSpc="1">
              <a:prstTxWarp prst="textNoShape">
                <a:avLst/>
              </a:prstTxWarp>
            </a:bodyPr>
            <a:lstStyle/>
            <a:p>
              <a:pPr defTabSz="1828800"/>
              <a:endParaRPr lang="en-US" sz="3600">
                <a:solidFill>
                  <a:srgbClr val="878787"/>
                </a:solidFill>
                <a:latin typeface="Questrial"/>
              </a:endParaRPr>
            </a:p>
          </p:txBody>
        </p:sp>
        <p:sp>
          <p:nvSpPr>
            <p:cNvPr id="14" name="Rectangle 13">
              <a:extLst>
                <a:ext uri="{FF2B5EF4-FFF2-40B4-BE49-F238E27FC236}">
                  <a16:creationId xmlns:a16="http://schemas.microsoft.com/office/drawing/2014/main" id="{D8EB69CF-B514-4AE6-9264-26E1ADD28AE6}"/>
                </a:ext>
              </a:extLst>
            </p:cNvPr>
            <p:cNvSpPr/>
            <p:nvPr/>
          </p:nvSpPr>
          <p:spPr>
            <a:xfrm>
              <a:off x="12331882" y="4266189"/>
              <a:ext cx="143420" cy="1898199"/>
            </a:xfrm>
            <a:prstGeom prst="rect">
              <a:avLst/>
            </a:prstGeom>
            <a:solidFill>
              <a:srgbClr val="461812"/>
            </a:solidFill>
            <a:ln>
              <a:noFill/>
            </a:ln>
          </p:spPr>
          <p:txBody>
            <a:bodyPr vert="horz" wrap="square" lIns="182880" tIns="91440" rIns="182880" bIns="91440" numCol="1" anchor="t" anchorCtr="0" compatLnSpc="1">
              <a:prstTxWarp prst="textNoShape">
                <a:avLst/>
              </a:prstTxWarp>
            </a:bodyPr>
            <a:lstStyle/>
            <a:p>
              <a:pPr defTabSz="1828800"/>
              <a:endParaRPr lang="en-US" sz="3600" b="1">
                <a:solidFill>
                  <a:srgbClr val="878787"/>
                </a:solidFill>
                <a:latin typeface="Questrial"/>
              </a:endParaRPr>
            </a:p>
          </p:txBody>
        </p:sp>
        <p:sp>
          <p:nvSpPr>
            <p:cNvPr id="39" name="Freeform: Shape 38">
              <a:extLst>
                <a:ext uri="{FF2B5EF4-FFF2-40B4-BE49-F238E27FC236}">
                  <a16:creationId xmlns:a16="http://schemas.microsoft.com/office/drawing/2014/main" id="{ACE6F244-682F-43EF-A9ED-F401AFB2420B}"/>
                </a:ext>
              </a:extLst>
            </p:cNvPr>
            <p:cNvSpPr>
              <a:spLocks/>
            </p:cNvSpPr>
            <p:nvPr/>
          </p:nvSpPr>
          <p:spPr bwMode="auto">
            <a:xfrm>
              <a:off x="9177199" y="4273282"/>
              <a:ext cx="3154681" cy="1878564"/>
            </a:xfrm>
            <a:custGeom>
              <a:avLst/>
              <a:gdLst>
                <a:gd name="connsiteX0" fmla="*/ 0 w 2915464"/>
                <a:gd name="connsiteY0" fmla="*/ 0 h 1892754"/>
                <a:gd name="connsiteX1" fmla="*/ 2915464 w 2915464"/>
                <a:gd name="connsiteY1" fmla="*/ 0 h 1892754"/>
                <a:gd name="connsiteX2" fmla="*/ 2915464 w 2915464"/>
                <a:gd name="connsiteY2" fmla="*/ 1892754 h 1892754"/>
                <a:gd name="connsiteX3" fmla="*/ 0 w 2915464"/>
                <a:gd name="connsiteY3" fmla="*/ 1892754 h 1892754"/>
              </a:gdLst>
              <a:ahLst/>
              <a:cxnLst>
                <a:cxn ang="0">
                  <a:pos x="connsiteX0" y="connsiteY0"/>
                </a:cxn>
                <a:cxn ang="0">
                  <a:pos x="connsiteX1" y="connsiteY1"/>
                </a:cxn>
                <a:cxn ang="0">
                  <a:pos x="connsiteX2" y="connsiteY2"/>
                </a:cxn>
                <a:cxn ang="0">
                  <a:pos x="connsiteX3" y="connsiteY3"/>
                </a:cxn>
              </a:cxnLst>
              <a:rect l="l" t="t" r="r" b="b"/>
              <a:pathLst>
                <a:path w="2915464" h="1892754">
                  <a:moveTo>
                    <a:pt x="0" y="0"/>
                  </a:moveTo>
                  <a:lnTo>
                    <a:pt x="2915464" y="0"/>
                  </a:lnTo>
                  <a:lnTo>
                    <a:pt x="2915464" y="1892754"/>
                  </a:lnTo>
                  <a:lnTo>
                    <a:pt x="0" y="1892754"/>
                  </a:lnTo>
                  <a:close/>
                </a:path>
              </a:pathLst>
            </a:custGeom>
            <a:solidFill>
              <a:schemeClr val="accent5">
                <a:lumMod val="50000"/>
              </a:schemeClr>
            </a:solidFill>
            <a:ln>
              <a:noFill/>
            </a:ln>
          </p:spPr>
          <p:txBody>
            <a:bodyPr vert="horz" wrap="square" lIns="182880" tIns="91440" rIns="182880" bIns="91440" numCol="1" anchor="t" anchorCtr="0" compatLnSpc="1">
              <a:prstTxWarp prst="textNoShape">
                <a:avLst/>
              </a:prstTxWarp>
              <a:noAutofit/>
            </a:bodyPr>
            <a:lstStyle/>
            <a:p>
              <a:pPr defTabSz="1828800"/>
              <a:endParaRPr lang="en-US" sz="3600" b="1">
                <a:solidFill>
                  <a:srgbClr val="878787"/>
                </a:solidFill>
                <a:latin typeface="Questrial"/>
              </a:endParaRPr>
            </a:p>
          </p:txBody>
        </p:sp>
        <p:sp>
          <p:nvSpPr>
            <p:cNvPr id="21" name="TextBox 20">
              <a:extLst>
                <a:ext uri="{FF2B5EF4-FFF2-40B4-BE49-F238E27FC236}">
                  <a16:creationId xmlns:a16="http://schemas.microsoft.com/office/drawing/2014/main" id="{955C2106-E804-4D48-A4D8-AAFA4778444E}"/>
                </a:ext>
              </a:extLst>
            </p:cNvPr>
            <p:cNvSpPr txBox="1"/>
            <p:nvPr/>
          </p:nvSpPr>
          <p:spPr>
            <a:xfrm>
              <a:off x="4557324" y="4916628"/>
              <a:ext cx="5790368" cy="584775"/>
            </a:xfrm>
            <a:prstGeom prst="rect">
              <a:avLst/>
            </a:prstGeom>
            <a:noFill/>
          </p:spPr>
          <p:txBody>
            <a:bodyPr wrap="none" rtlCol="0">
              <a:spAutoFit/>
            </a:bodyPr>
            <a:lstStyle/>
            <a:p>
              <a:pPr defTabSz="1828800"/>
              <a:r>
                <a:rPr lang="en-US" sz="3200" b="1" dirty="0">
                  <a:solidFill>
                    <a:srgbClr val="FFFFFF"/>
                  </a:solidFill>
                  <a:latin typeface="Montserrat"/>
                </a:rPr>
                <a:t>Overview of Data Security</a:t>
              </a:r>
            </a:p>
          </p:txBody>
        </p:sp>
      </p:grpSp>
    </p:spTree>
    <p:extLst>
      <p:ext uri="{BB962C8B-B14F-4D97-AF65-F5344CB8AC3E}">
        <p14:creationId xmlns:p14="http://schemas.microsoft.com/office/powerpoint/2010/main" val="11579901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EA8B662-D1F5-468C-A1B3-28D58B060B37}"/>
              </a:ext>
            </a:extLst>
          </p:cNvPr>
          <p:cNvSpPr>
            <a:spLocks noGrp="1"/>
          </p:cNvSpPr>
          <p:nvPr>
            <p:ph type="sldNum" sz="quarter" idx="11"/>
          </p:nvPr>
        </p:nvSpPr>
        <p:spPr/>
        <p:txBody>
          <a:bodyPr/>
          <a:lstStyle/>
          <a:p>
            <a:fld id="{CFF4B978-1D82-7745-80C5-DBABA6B131D3}" type="slidenum">
              <a:rPr lang="en-US" smtClean="0"/>
              <a:pPr/>
              <a:t>20</a:t>
            </a:fld>
            <a:endParaRPr lang="en-US"/>
          </a:p>
        </p:txBody>
      </p:sp>
      <p:sp>
        <p:nvSpPr>
          <p:cNvPr id="5" name="Title 4">
            <a:extLst>
              <a:ext uri="{FF2B5EF4-FFF2-40B4-BE49-F238E27FC236}">
                <a16:creationId xmlns:a16="http://schemas.microsoft.com/office/drawing/2014/main" id="{FB397254-1E22-4DDF-A834-6BC670564742}"/>
              </a:ext>
            </a:extLst>
          </p:cNvPr>
          <p:cNvSpPr>
            <a:spLocks noGrp="1"/>
          </p:cNvSpPr>
          <p:nvPr>
            <p:ph type="title"/>
          </p:nvPr>
        </p:nvSpPr>
        <p:spPr/>
        <p:txBody>
          <a:bodyPr/>
          <a:lstStyle/>
          <a:p>
            <a:r>
              <a:rPr lang="en-US" dirty="0"/>
              <a:t>APEX – Home Page</a:t>
            </a:r>
            <a:endParaRPr lang="en-IN" dirty="0"/>
          </a:p>
        </p:txBody>
      </p:sp>
      <p:sp>
        <p:nvSpPr>
          <p:cNvPr id="6" name="Text Placeholder 5">
            <a:extLst>
              <a:ext uri="{FF2B5EF4-FFF2-40B4-BE49-F238E27FC236}">
                <a16:creationId xmlns:a16="http://schemas.microsoft.com/office/drawing/2014/main" id="{31AD9A18-1F30-4567-AEBC-E7A9D697B0AE}"/>
              </a:ext>
            </a:extLst>
          </p:cNvPr>
          <p:cNvSpPr>
            <a:spLocks noGrp="1"/>
          </p:cNvSpPr>
          <p:nvPr>
            <p:ph type="body" sz="quarter" idx="12"/>
          </p:nvPr>
        </p:nvSpPr>
        <p:spPr>
          <a:xfrm>
            <a:off x="1241426" y="1502524"/>
            <a:ext cx="18002538" cy="10581727"/>
          </a:xfrm>
        </p:spPr>
        <p:txBody>
          <a:bodyPr>
            <a:normAutofit/>
          </a:bodyPr>
          <a:lstStyle/>
          <a:p>
            <a:r>
              <a:rPr lang="en-US" sz="3200" b="1" dirty="0">
                <a:solidFill>
                  <a:schemeClr val="accent5">
                    <a:lumMod val="50000"/>
                  </a:schemeClr>
                </a:solidFill>
                <a:latin typeface="+mn-lt"/>
              </a:rPr>
              <a:t>Comprehensive Development IDE, Web Application Development,  and SQL Database Development</a:t>
            </a:r>
          </a:p>
        </p:txBody>
      </p:sp>
      <p:grpSp>
        <p:nvGrpSpPr>
          <p:cNvPr id="15" name="Group 14">
            <a:extLst>
              <a:ext uri="{FF2B5EF4-FFF2-40B4-BE49-F238E27FC236}">
                <a16:creationId xmlns:a16="http://schemas.microsoft.com/office/drawing/2014/main" id="{D3593E36-9872-4AF0-B5FA-6D03F046030F}"/>
              </a:ext>
            </a:extLst>
          </p:cNvPr>
          <p:cNvGrpSpPr/>
          <p:nvPr/>
        </p:nvGrpSpPr>
        <p:grpSpPr>
          <a:xfrm>
            <a:off x="465832" y="2410706"/>
            <a:ext cx="18778132" cy="10794419"/>
            <a:chOff x="465832" y="3066399"/>
            <a:chExt cx="18778132" cy="10168832"/>
          </a:xfrm>
        </p:grpSpPr>
        <p:pic>
          <p:nvPicPr>
            <p:cNvPr id="12" name="Picture 11" descr="A computer monitor with a waterfall and mountains&#10;&#10;Description automatically generated">
              <a:extLst>
                <a:ext uri="{FF2B5EF4-FFF2-40B4-BE49-F238E27FC236}">
                  <a16:creationId xmlns:a16="http://schemas.microsoft.com/office/drawing/2014/main" id="{91A59F0E-02BC-4254-A94E-5C173C8A0077}"/>
                </a:ext>
              </a:extLst>
            </p:cNvPr>
            <p:cNvPicPr>
              <a:picLocks/>
            </p:cNvPicPr>
            <p:nvPr/>
          </p:nvPicPr>
          <p:blipFill>
            <a:blip r:embed="rId2">
              <a:clrChange>
                <a:clrFrom>
                  <a:srgbClr val="FFFFFF"/>
                </a:clrFrom>
                <a:clrTo>
                  <a:srgbClr val="FFFFFF">
                    <a:alpha val="0"/>
                  </a:srgbClr>
                </a:clrTo>
              </a:clrChange>
              <a:extLst>
                <a:ext uri="{837473B0-CC2E-450A-ABE3-18F120FF3D39}">
                  <a1611:picAttrSrcUrl xmlns:a1611="http://schemas.microsoft.com/office/drawing/2016/11/main" r:id="rId3"/>
                </a:ext>
              </a:extLst>
            </a:blip>
            <a:stretch>
              <a:fillRect/>
            </a:stretch>
          </p:blipFill>
          <p:spPr>
            <a:xfrm>
              <a:off x="465832" y="3066399"/>
              <a:ext cx="18778132" cy="10168832"/>
            </a:xfrm>
            <a:prstGeom prst="rect">
              <a:avLst/>
            </a:prstGeom>
            <a:ln>
              <a:noFill/>
            </a:ln>
            <a:effectLst>
              <a:outerShdw blurRad="292100" dist="139700" dir="2700000" algn="tl" rotWithShape="0">
                <a:srgbClr val="333333">
                  <a:alpha val="65000"/>
                </a:srgbClr>
              </a:outerShdw>
            </a:effectLst>
          </p:spPr>
        </p:pic>
        <p:pic>
          <p:nvPicPr>
            <p:cNvPr id="14" name="object 4">
              <a:extLst>
                <a:ext uri="{FF2B5EF4-FFF2-40B4-BE49-F238E27FC236}">
                  <a16:creationId xmlns:a16="http://schemas.microsoft.com/office/drawing/2014/main" id="{A9FA1E63-5B60-49C4-AC81-B18463420D11}"/>
                </a:ext>
              </a:extLst>
            </p:cNvPr>
            <p:cNvPicPr/>
            <p:nvPr/>
          </p:nvPicPr>
          <p:blipFill rotWithShape="1">
            <a:blip r:embed="rId4" cstate="print"/>
            <a:srcRect/>
            <a:stretch/>
          </p:blipFill>
          <p:spPr>
            <a:xfrm>
              <a:off x="3502952" y="3499228"/>
              <a:ext cx="12767996" cy="6659329"/>
            </a:xfrm>
            <a:prstGeom prst="rect">
              <a:avLst/>
            </a:prstGeom>
          </p:spPr>
        </p:pic>
      </p:grpSp>
    </p:spTree>
    <p:extLst>
      <p:ext uri="{BB962C8B-B14F-4D97-AF65-F5344CB8AC3E}">
        <p14:creationId xmlns:p14="http://schemas.microsoft.com/office/powerpoint/2010/main" val="23562479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B7CF04C-E300-439C-8DE1-8E58179C5EE2}"/>
              </a:ext>
            </a:extLst>
          </p:cNvPr>
          <p:cNvSpPr>
            <a:spLocks noGrp="1"/>
          </p:cNvSpPr>
          <p:nvPr>
            <p:ph type="sldNum" sz="quarter" idx="11"/>
          </p:nvPr>
        </p:nvSpPr>
        <p:spPr/>
        <p:txBody>
          <a:bodyPr/>
          <a:lstStyle/>
          <a:p>
            <a:fld id="{CFF4B978-1D82-7745-80C5-DBABA6B131D3}" type="slidenum">
              <a:rPr lang="en-US" smtClean="0"/>
              <a:pPr/>
              <a:t>21</a:t>
            </a:fld>
            <a:endParaRPr lang="en-US"/>
          </a:p>
        </p:txBody>
      </p:sp>
      <p:sp>
        <p:nvSpPr>
          <p:cNvPr id="3" name="Title 2">
            <a:extLst>
              <a:ext uri="{FF2B5EF4-FFF2-40B4-BE49-F238E27FC236}">
                <a16:creationId xmlns:a16="http://schemas.microsoft.com/office/drawing/2014/main" id="{8C75EE10-E3C4-4066-B46C-4E967455B7B4}"/>
              </a:ext>
            </a:extLst>
          </p:cNvPr>
          <p:cNvSpPr>
            <a:spLocks noGrp="1"/>
          </p:cNvSpPr>
          <p:nvPr>
            <p:ph type="title"/>
          </p:nvPr>
        </p:nvSpPr>
        <p:spPr/>
        <p:txBody>
          <a:bodyPr/>
          <a:lstStyle/>
          <a:p>
            <a:r>
              <a:rPr lang="en-US" dirty="0"/>
              <a:t>APEX – App Builder</a:t>
            </a:r>
            <a:endParaRPr lang="en-IN" dirty="0"/>
          </a:p>
        </p:txBody>
      </p:sp>
      <p:sp>
        <p:nvSpPr>
          <p:cNvPr id="4" name="Text Placeholder 3">
            <a:extLst>
              <a:ext uri="{FF2B5EF4-FFF2-40B4-BE49-F238E27FC236}">
                <a16:creationId xmlns:a16="http://schemas.microsoft.com/office/drawing/2014/main" id="{99404E9B-7542-4A99-94AD-A91A38EEC821}"/>
              </a:ext>
            </a:extLst>
          </p:cNvPr>
          <p:cNvSpPr>
            <a:spLocks noGrp="1"/>
          </p:cNvSpPr>
          <p:nvPr>
            <p:ph type="body" sz="quarter" idx="12"/>
          </p:nvPr>
        </p:nvSpPr>
        <p:spPr>
          <a:xfrm>
            <a:off x="1241426" y="1525384"/>
            <a:ext cx="18002538" cy="10581727"/>
          </a:xfrm>
        </p:spPr>
        <p:txBody>
          <a:bodyPr>
            <a:normAutofit/>
          </a:bodyPr>
          <a:lstStyle/>
          <a:p>
            <a:r>
              <a:rPr lang="en-US" sz="3200" b="1" dirty="0">
                <a:solidFill>
                  <a:schemeClr val="accent5">
                    <a:lumMod val="50000"/>
                  </a:schemeClr>
                </a:solidFill>
                <a:latin typeface="+mn-lt"/>
              </a:rPr>
              <a:t>Integrated Development Environment (IDE) with Application Development Graphical "Page Designer"  Features tight SQL and PL/SQL integration</a:t>
            </a:r>
          </a:p>
        </p:txBody>
      </p:sp>
      <p:pic>
        <p:nvPicPr>
          <p:cNvPr id="5" name="object 13">
            <a:extLst>
              <a:ext uri="{FF2B5EF4-FFF2-40B4-BE49-F238E27FC236}">
                <a16:creationId xmlns:a16="http://schemas.microsoft.com/office/drawing/2014/main" id="{0C9E5838-3074-437D-97F6-987125EFF199}"/>
              </a:ext>
            </a:extLst>
          </p:cNvPr>
          <p:cNvPicPr/>
          <p:nvPr/>
        </p:nvPicPr>
        <p:blipFill>
          <a:blip r:embed="rId2" cstate="print"/>
          <a:stretch>
            <a:fillRect/>
          </a:stretch>
        </p:blipFill>
        <p:spPr>
          <a:xfrm>
            <a:off x="1361014" y="2779760"/>
            <a:ext cx="14619732" cy="4729911"/>
          </a:xfrm>
          <a:prstGeom prst="rect">
            <a:avLst/>
          </a:prstGeom>
          <a:ln>
            <a:noFill/>
          </a:ln>
          <a:effectLst>
            <a:outerShdw blurRad="292100" dist="139700" dir="2700000" algn="tl" rotWithShape="0">
              <a:srgbClr val="333333">
                <a:alpha val="65000"/>
              </a:srgbClr>
            </a:outerShdw>
          </a:effectLst>
        </p:spPr>
      </p:pic>
      <p:pic>
        <p:nvPicPr>
          <p:cNvPr id="6" name="object 16">
            <a:extLst>
              <a:ext uri="{FF2B5EF4-FFF2-40B4-BE49-F238E27FC236}">
                <a16:creationId xmlns:a16="http://schemas.microsoft.com/office/drawing/2014/main" id="{82E437DB-30A5-4846-92BE-26D9BAA24140}"/>
              </a:ext>
            </a:extLst>
          </p:cNvPr>
          <p:cNvPicPr/>
          <p:nvPr/>
        </p:nvPicPr>
        <p:blipFill>
          <a:blip r:embed="rId3" cstate="print"/>
          <a:stretch>
            <a:fillRect/>
          </a:stretch>
        </p:blipFill>
        <p:spPr>
          <a:xfrm>
            <a:off x="8966283" y="6497691"/>
            <a:ext cx="9622703" cy="516090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965468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DF24378-B010-4F7C-95AB-93A1FFC93379}"/>
              </a:ext>
            </a:extLst>
          </p:cNvPr>
          <p:cNvSpPr>
            <a:spLocks noGrp="1"/>
          </p:cNvSpPr>
          <p:nvPr>
            <p:ph type="sldNum" sz="quarter" idx="11"/>
          </p:nvPr>
        </p:nvSpPr>
        <p:spPr/>
        <p:txBody>
          <a:bodyPr/>
          <a:lstStyle/>
          <a:p>
            <a:fld id="{CFF4B978-1D82-7745-80C5-DBABA6B131D3}" type="slidenum">
              <a:rPr lang="en-US" smtClean="0"/>
              <a:pPr/>
              <a:t>22</a:t>
            </a:fld>
            <a:endParaRPr lang="en-US"/>
          </a:p>
        </p:txBody>
      </p:sp>
      <p:sp>
        <p:nvSpPr>
          <p:cNvPr id="3" name="Title 2">
            <a:extLst>
              <a:ext uri="{FF2B5EF4-FFF2-40B4-BE49-F238E27FC236}">
                <a16:creationId xmlns:a16="http://schemas.microsoft.com/office/drawing/2014/main" id="{5DE8F8B5-D053-4382-A278-A4BC4DE2DC3D}"/>
              </a:ext>
            </a:extLst>
          </p:cNvPr>
          <p:cNvSpPr>
            <a:spLocks noGrp="1"/>
          </p:cNvSpPr>
          <p:nvPr>
            <p:ph type="title"/>
          </p:nvPr>
        </p:nvSpPr>
        <p:spPr/>
        <p:txBody>
          <a:bodyPr/>
          <a:lstStyle/>
          <a:p>
            <a:r>
              <a:rPr lang="en-IN" dirty="0"/>
              <a:t>APEX – App Builder – Page Designer</a:t>
            </a:r>
          </a:p>
        </p:txBody>
      </p:sp>
      <p:grpSp>
        <p:nvGrpSpPr>
          <p:cNvPr id="7" name="Group 6">
            <a:extLst>
              <a:ext uri="{FF2B5EF4-FFF2-40B4-BE49-F238E27FC236}">
                <a16:creationId xmlns:a16="http://schemas.microsoft.com/office/drawing/2014/main" id="{3E78A877-80EE-4D06-BFA8-4FC913C09350}"/>
              </a:ext>
            </a:extLst>
          </p:cNvPr>
          <p:cNvGrpSpPr/>
          <p:nvPr/>
        </p:nvGrpSpPr>
        <p:grpSpPr>
          <a:xfrm>
            <a:off x="-473074" y="2182106"/>
            <a:ext cx="20655945" cy="10794419"/>
            <a:chOff x="465832" y="2672761"/>
            <a:chExt cx="18778132" cy="9813108"/>
          </a:xfrm>
        </p:grpSpPr>
        <p:pic>
          <p:nvPicPr>
            <p:cNvPr id="5" name="Picture 4" descr="A computer monitor with a waterfall and mountains&#10;&#10;Description automatically generated">
              <a:extLst>
                <a:ext uri="{FF2B5EF4-FFF2-40B4-BE49-F238E27FC236}">
                  <a16:creationId xmlns:a16="http://schemas.microsoft.com/office/drawing/2014/main" id="{2C75F60C-C242-4518-934B-0D6098D02D94}"/>
                </a:ext>
              </a:extLst>
            </p:cNvPr>
            <p:cNvPicPr>
              <a:picLocks/>
            </p:cNvPicPr>
            <p:nvPr/>
          </p:nvPicPr>
          <p:blipFill>
            <a:blip r:embed="rId3">
              <a:clrChange>
                <a:clrFrom>
                  <a:srgbClr val="FFFFFF"/>
                </a:clrFrom>
                <a:clrTo>
                  <a:srgbClr val="FFFFFF">
                    <a:alpha val="0"/>
                  </a:srgbClr>
                </a:clrTo>
              </a:clrChange>
              <a:extLst>
                <a:ext uri="{837473B0-CC2E-450A-ABE3-18F120FF3D39}">
                  <a1611:picAttrSrcUrl xmlns:a1611="http://schemas.microsoft.com/office/drawing/2016/11/main" r:id="rId4"/>
                </a:ext>
              </a:extLst>
            </a:blip>
            <a:stretch>
              <a:fillRect/>
            </a:stretch>
          </p:blipFill>
          <p:spPr>
            <a:xfrm>
              <a:off x="465832" y="2672761"/>
              <a:ext cx="18778132" cy="9813108"/>
            </a:xfrm>
            <a:prstGeom prst="rect">
              <a:avLst/>
            </a:prstGeom>
            <a:ln>
              <a:noFill/>
            </a:ln>
            <a:effectLst>
              <a:outerShdw blurRad="292100" dist="139700" dir="2700000" algn="tl" rotWithShape="0">
                <a:srgbClr val="333333">
                  <a:alpha val="65000"/>
                </a:srgbClr>
              </a:outerShdw>
            </a:effectLst>
          </p:spPr>
        </p:pic>
        <p:pic>
          <p:nvPicPr>
            <p:cNvPr id="6" name="object 9">
              <a:extLst>
                <a:ext uri="{FF2B5EF4-FFF2-40B4-BE49-F238E27FC236}">
                  <a16:creationId xmlns:a16="http://schemas.microsoft.com/office/drawing/2014/main" id="{0E95284E-07BF-44E2-84DB-A3EB9E2B019A}"/>
                </a:ext>
              </a:extLst>
            </p:cNvPr>
            <p:cNvPicPr/>
            <p:nvPr/>
          </p:nvPicPr>
          <p:blipFill>
            <a:blip r:embed="rId5" cstate="print"/>
            <a:stretch>
              <a:fillRect/>
            </a:stretch>
          </p:blipFill>
          <p:spPr>
            <a:xfrm>
              <a:off x="3520440" y="3150832"/>
              <a:ext cx="12710160" cy="6358928"/>
            </a:xfrm>
            <a:prstGeom prst="rect">
              <a:avLst/>
            </a:prstGeom>
          </p:spPr>
        </p:pic>
      </p:grpSp>
    </p:spTree>
    <p:extLst>
      <p:ext uri="{BB962C8B-B14F-4D97-AF65-F5344CB8AC3E}">
        <p14:creationId xmlns:p14="http://schemas.microsoft.com/office/powerpoint/2010/main" val="26348134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DF24378-B010-4F7C-95AB-93A1FFC93379}"/>
              </a:ext>
            </a:extLst>
          </p:cNvPr>
          <p:cNvSpPr>
            <a:spLocks noGrp="1"/>
          </p:cNvSpPr>
          <p:nvPr>
            <p:ph type="sldNum" sz="quarter" idx="11"/>
          </p:nvPr>
        </p:nvSpPr>
        <p:spPr/>
        <p:txBody>
          <a:bodyPr/>
          <a:lstStyle/>
          <a:p>
            <a:fld id="{CFF4B978-1D82-7745-80C5-DBABA6B131D3}" type="slidenum">
              <a:rPr lang="en-US" smtClean="0"/>
              <a:pPr/>
              <a:t>23</a:t>
            </a:fld>
            <a:endParaRPr lang="en-US"/>
          </a:p>
        </p:txBody>
      </p:sp>
      <p:sp>
        <p:nvSpPr>
          <p:cNvPr id="3" name="Title 2">
            <a:extLst>
              <a:ext uri="{FF2B5EF4-FFF2-40B4-BE49-F238E27FC236}">
                <a16:creationId xmlns:a16="http://schemas.microsoft.com/office/drawing/2014/main" id="{5DE8F8B5-D053-4382-A278-A4BC4DE2DC3D}"/>
              </a:ext>
            </a:extLst>
          </p:cNvPr>
          <p:cNvSpPr>
            <a:spLocks noGrp="1"/>
          </p:cNvSpPr>
          <p:nvPr>
            <p:ph type="title"/>
          </p:nvPr>
        </p:nvSpPr>
        <p:spPr/>
        <p:txBody>
          <a:bodyPr/>
          <a:lstStyle/>
          <a:p>
            <a:r>
              <a:rPr lang="en-IN" dirty="0"/>
              <a:t>APEX – App Builder – Code Editor</a:t>
            </a:r>
          </a:p>
        </p:txBody>
      </p:sp>
      <p:pic>
        <p:nvPicPr>
          <p:cNvPr id="5" name="Picture 4" descr="A computer monitor with a waterfall and mountains&#10;&#10;Description automatically generated">
            <a:extLst>
              <a:ext uri="{FF2B5EF4-FFF2-40B4-BE49-F238E27FC236}">
                <a16:creationId xmlns:a16="http://schemas.microsoft.com/office/drawing/2014/main" id="{2C75F60C-C242-4518-934B-0D6098D02D94}"/>
              </a:ext>
            </a:extLst>
          </p:cNvPr>
          <p:cNvPicPr>
            <a:picLocks/>
          </p:cNvPicPr>
          <p:nvPr/>
        </p:nvPicPr>
        <p:blipFill>
          <a:blip r:embed="rId3">
            <a:clrChange>
              <a:clrFrom>
                <a:srgbClr val="FFFFFF"/>
              </a:clrFrom>
              <a:clrTo>
                <a:srgbClr val="FFFFFF">
                  <a:alpha val="0"/>
                </a:srgbClr>
              </a:clrTo>
            </a:clrChange>
            <a:extLst>
              <a:ext uri="{837473B0-CC2E-450A-ABE3-18F120FF3D39}">
                <a1611:picAttrSrcUrl xmlns:a1611="http://schemas.microsoft.com/office/drawing/2016/11/main" r:id="rId4"/>
              </a:ext>
            </a:extLst>
          </a:blip>
          <a:stretch>
            <a:fillRect/>
          </a:stretch>
        </p:blipFill>
        <p:spPr>
          <a:xfrm>
            <a:off x="-473074" y="2182106"/>
            <a:ext cx="20655945" cy="10794419"/>
          </a:xfrm>
          <a:prstGeom prst="rect">
            <a:avLst/>
          </a:prstGeom>
          <a:ln>
            <a:noFill/>
          </a:ln>
          <a:effectLst>
            <a:outerShdw blurRad="292100" dist="139700" dir="2700000" algn="tl" rotWithShape="0">
              <a:srgbClr val="333333">
                <a:alpha val="65000"/>
              </a:srgbClr>
            </a:outerShdw>
          </a:effectLst>
        </p:spPr>
      </p:pic>
      <p:pic>
        <p:nvPicPr>
          <p:cNvPr id="8" name="object 13">
            <a:extLst>
              <a:ext uri="{FF2B5EF4-FFF2-40B4-BE49-F238E27FC236}">
                <a16:creationId xmlns:a16="http://schemas.microsoft.com/office/drawing/2014/main" id="{AD71EA68-069D-45EF-A42A-B111767C8765}"/>
              </a:ext>
            </a:extLst>
          </p:cNvPr>
          <p:cNvPicPr/>
          <p:nvPr/>
        </p:nvPicPr>
        <p:blipFill>
          <a:blip r:embed="rId5" cstate="print"/>
          <a:stretch>
            <a:fillRect/>
          </a:stretch>
        </p:blipFill>
        <p:spPr>
          <a:xfrm>
            <a:off x="2910840" y="2683310"/>
            <a:ext cx="13982700" cy="6986470"/>
          </a:xfrm>
          <a:prstGeom prst="rect">
            <a:avLst/>
          </a:prstGeom>
        </p:spPr>
      </p:pic>
    </p:spTree>
    <p:extLst>
      <p:ext uri="{BB962C8B-B14F-4D97-AF65-F5344CB8AC3E}">
        <p14:creationId xmlns:p14="http://schemas.microsoft.com/office/powerpoint/2010/main" val="23672612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EA4A469-80D6-47CE-B338-6636FD0E3FA3}"/>
              </a:ext>
            </a:extLst>
          </p:cNvPr>
          <p:cNvSpPr>
            <a:spLocks noGrp="1"/>
          </p:cNvSpPr>
          <p:nvPr>
            <p:ph type="sldNum" sz="quarter" idx="11"/>
          </p:nvPr>
        </p:nvSpPr>
        <p:spPr/>
        <p:txBody>
          <a:bodyPr/>
          <a:lstStyle/>
          <a:p>
            <a:fld id="{CFF4B978-1D82-7745-80C5-DBABA6B131D3}" type="slidenum">
              <a:rPr lang="en-US" smtClean="0"/>
              <a:pPr/>
              <a:t>24</a:t>
            </a:fld>
            <a:endParaRPr lang="en-US"/>
          </a:p>
        </p:txBody>
      </p:sp>
      <p:sp>
        <p:nvSpPr>
          <p:cNvPr id="3" name="Title 2">
            <a:extLst>
              <a:ext uri="{FF2B5EF4-FFF2-40B4-BE49-F238E27FC236}">
                <a16:creationId xmlns:a16="http://schemas.microsoft.com/office/drawing/2014/main" id="{0AF55AB2-AA08-42D5-B1ED-FE657FE28641}"/>
              </a:ext>
            </a:extLst>
          </p:cNvPr>
          <p:cNvSpPr>
            <a:spLocks noGrp="1"/>
          </p:cNvSpPr>
          <p:nvPr>
            <p:ph type="title"/>
          </p:nvPr>
        </p:nvSpPr>
        <p:spPr/>
        <p:txBody>
          <a:bodyPr/>
          <a:lstStyle/>
          <a:p>
            <a:r>
              <a:rPr lang="en-US" dirty="0"/>
              <a:t>APEX – SQL Workshop</a:t>
            </a:r>
            <a:endParaRPr lang="en-IN" dirty="0"/>
          </a:p>
        </p:txBody>
      </p:sp>
      <p:sp>
        <p:nvSpPr>
          <p:cNvPr id="4" name="Text Placeholder 3">
            <a:extLst>
              <a:ext uri="{FF2B5EF4-FFF2-40B4-BE49-F238E27FC236}">
                <a16:creationId xmlns:a16="http://schemas.microsoft.com/office/drawing/2014/main" id="{2D53C9D2-7316-4FBC-8630-B7465170C51F}"/>
              </a:ext>
            </a:extLst>
          </p:cNvPr>
          <p:cNvSpPr>
            <a:spLocks noGrp="1"/>
          </p:cNvSpPr>
          <p:nvPr>
            <p:ph type="body" sz="quarter" idx="12"/>
          </p:nvPr>
        </p:nvSpPr>
        <p:spPr/>
        <p:txBody>
          <a:bodyPr>
            <a:normAutofit/>
          </a:bodyPr>
          <a:lstStyle/>
          <a:p>
            <a:r>
              <a:rPr lang="en-US" sz="3200" b="1" dirty="0">
                <a:solidFill>
                  <a:schemeClr val="accent5">
                    <a:lumMod val="50000"/>
                  </a:schemeClr>
                </a:solidFill>
                <a:latin typeface="+mn-lt"/>
              </a:rPr>
              <a:t>Browser based maintenance of database objects and data Designed to meet application developers’ needs, especially in hosted environments</a:t>
            </a:r>
          </a:p>
        </p:txBody>
      </p:sp>
      <p:grpSp>
        <p:nvGrpSpPr>
          <p:cNvPr id="7" name="Group 6">
            <a:extLst>
              <a:ext uri="{FF2B5EF4-FFF2-40B4-BE49-F238E27FC236}">
                <a16:creationId xmlns:a16="http://schemas.microsoft.com/office/drawing/2014/main" id="{BF5480EA-72A9-4E60-9B4C-F2D36B2C8C0F}"/>
              </a:ext>
            </a:extLst>
          </p:cNvPr>
          <p:cNvGrpSpPr>
            <a:grpSpLocks noChangeAspect="1"/>
          </p:cNvGrpSpPr>
          <p:nvPr/>
        </p:nvGrpSpPr>
        <p:grpSpPr>
          <a:xfrm>
            <a:off x="2781984" y="3349670"/>
            <a:ext cx="15003096" cy="9410591"/>
            <a:chOff x="2781985" y="2103512"/>
            <a:chExt cx="6628028" cy="4157386"/>
          </a:xfrm>
        </p:grpSpPr>
        <p:pic>
          <p:nvPicPr>
            <p:cNvPr id="5" name="object 13">
              <a:extLst>
                <a:ext uri="{FF2B5EF4-FFF2-40B4-BE49-F238E27FC236}">
                  <a16:creationId xmlns:a16="http://schemas.microsoft.com/office/drawing/2014/main" id="{1EFC6441-0A63-4835-8C0D-E4AF70FF7876}"/>
                </a:ext>
              </a:extLst>
            </p:cNvPr>
            <p:cNvPicPr/>
            <p:nvPr/>
          </p:nvPicPr>
          <p:blipFill>
            <a:blip r:embed="rId2" cstate="print"/>
            <a:stretch>
              <a:fillRect/>
            </a:stretch>
          </p:blipFill>
          <p:spPr>
            <a:xfrm>
              <a:off x="2781985" y="2103512"/>
              <a:ext cx="6628028" cy="1726219"/>
            </a:xfrm>
            <a:prstGeom prst="rect">
              <a:avLst/>
            </a:prstGeom>
            <a:ln>
              <a:noFill/>
            </a:ln>
            <a:effectLst>
              <a:outerShdw blurRad="292100" dist="139700" dir="2700000" algn="tl" rotWithShape="0">
                <a:srgbClr val="333333">
                  <a:alpha val="65000"/>
                </a:srgbClr>
              </a:outerShdw>
            </a:effectLst>
          </p:spPr>
        </p:pic>
        <p:pic>
          <p:nvPicPr>
            <p:cNvPr id="6" name="object 16">
              <a:extLst>
                <a:ext uri="{FF2B5EF4-FFF2-40B4-BE49-F238E27FC236}">
                  <a16:creationId xmlns:a16="http://schemas.microsoft.com/office/drawing/2014/main" id="{FE4D89CB-48B3-452F-982B-CCBC4D34CAA0}"/>
                </a:ext>
              </a:extLst>
            </p:cNvPr>
            <p:cNvPicPr/>
            <p:nvPr/>
          </p:nvPicPr>
          <p:blipFill>
            <a:blip r:embed="rId3" cstate="print"/>
            <a:stretch>
              <a:fillRect/>
            </a:stretch>
          </p:blipFill>
          <p:spPr>
            <a:xfrm>
              <a:off x="3608880" y="3659930"/>
              <a:ext cx="5557936" cy="2600968"/>
            </a:xfrm>
            <a:prstGeom prst="rect">
              <a:avLst/>
            </a:prstGeom>
            <a:ln>
              <a:noFill/>
            </a:ln>
            <a:effectLst>
              <a:outerShdw blurRad="292100" dist="139700" dir="2700000" algn="tl" rotWithShape="0">
                <a:srgbClr val="333333">
                  <a:alpha val="65000"/>
                </a:srgbClr>
              </a:outerShdw>
            </a:effectLst>
          </p:spPr>
        </p:pic>
      </p:grpSp>
    </p:spTree>
    <p:extLst>
      <p:ext uri="{BB962C8B-B14F-4D97-AF65-F5344CB8AC3E}">
        <p14:creationId xmlns:p14="http://schemas.microsoft.com/office/powerpoint/2010/main" val="26233331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EA4A469-80D6-47CE-B338-6636FD0E3FA3}"/>
              </a:ext>
            </a:extLst>
          </p:cNvPr>
          <p:cNvSpPr>
            <a:spLocks noGrp="1"/>
          </p:cNvSpPr>
          <p:nvPr>
            <p:ph type="sldNum" sz="quarter" idx="11"/>
          </p:nvPr>
        </p:nvSpPr>
        <p:spPr/>
        <p:txBody>
          <a:bodyPr/>
          <a:lstStyle/>
          <a:p>
            <a:fld id="{CFF4B978-1D82-7745-80C5-DBABA6B131D3}" type="slidenum">
              <a:rPr lang="en-US" smtClean="0"/>
              <a:pPr/>
              <a:t>25</a:t>
            </a:fld>
            <a:endParaRPr lang="en-US"/>
          </a:p>
        </p:txBody>
      </p:sp>
      <p:sp>
        <p:nvSpPr>
          <p:cNvPr id="3" name="Title 2">
            <a:extLst>
              <a:ext uri="{FF2B5EF4-FFF2-40B4-BE49-F238E27FC236}">
                <a16:creationId xmlns:a16="http://schemas.microsoft.com/office/drawing/2014/main" id="{0AF55AB2-AA08-42D5-B1ED-FE657FE28641}"/>
              </a:ext>
            </a:extLst>
          </p:cNvPr>
          <p:cNvSpPr>
            <a:spLocks noGrp="1"/>
          </p:cNvSpPr>
          <p:nvPr>
            <p:ph type="title"/>
          </p:nvPr>
        </p:nvSpPr>
        <p:spPr/>
        <p:txBody>
          <a:bodyPr/>
          <a:lstStyle/>
          <a:p>
            <a:r>
              <a:rPr lang="en-US" dirty="0"/>
              <a:t>APEX – SQL Workshop – Quick SQL</a:t>
            </a:r>
            <a:endParaRPr lang="en-IN" dirty="0"/>
          </a:p>
        </p:txBody>
      </p:sp>
      <p:sp>
        <p:nvSpPr>
          <p:cNvPr id="4" name="Text Placeholder 3">
            <a:extLst>
              <a:ext uri="{FF2B5EF4-FFF2-40B4-BE49-F238E27FC236}">
                <a16:creationId xmlns:a16="http://schemas.microsoft.com/office/drawing/2014/main" id="{2D53C9D2-7316-4FBC-8630-B7465170C51F}"/>
              </a:ext>
            </a:extLst>
          </p:cNvPr>
          <p:cNvSpPr>
            <a:spLocks noGrp="1"/>
          </p:cNvSpPr>
          <p:nvPr>
            <p:ph type="body" sz="quarter" idx="12"/>
          </p:nvPr>
        </p:nvSpPr>
        <p:spPr/>
        <p:txBody>
          <a:bodyPr>
            <a:normAutofit/>
          </a:bodyPr>
          <a:lstStyle/>
          <a:p>
            <a:r>
              <a:rPr lang="en-US" sz="3200" b="1" dirty="0">
                <a:solidFill>
                  <a:schemeClr val="accent5">
                    <a:lumMod val="50000"/>
                  </a:schemeClr>
                </a:solidFill>
                <a:latin typeface="+mn-lt"/>
              </a:rPr>
              <a:t>Rapidly design and prototype data models using a markdown-like shorthand syntax  that expands to standards-based Oracle SQL.</a:t>
            </a:r>
          </a:p>
        </p:txBody>
      </p:sp>
      <p:pic>
        <p:nvPicPr>
          <p:cNvPr id="8" name="Picture 7" descr="A computer monitor with a waterfall and mountains&#10;&#10;Description automatically generated">
            <a:extLst>
              <a:ext uri="{FF2B5EF4-FFF2-40B4-BE49-F238E27FC236}">
                <a16:creationId xmlns:a16="http://schemas.microsoft.com/office/drawing/2014/main" id="{1CFD69CC-EB19-45B9-87AC-4A99E0AC4AEC}"/>
              </a:ext>
            </a:extLst>
          </p:cNvPr>
          <p:cNvPicPr>
            <a:picLocks/>
          </p:cNvPicPr>
          <p:nvPr/>
        </p:nvPicPr>
        <p:blipFill>
          <a:blip r:embed="rId2">
            <a:clrChange>
              <a:clrFrom>
                <a:srgbClr val="FFFFFF"/>
              </a:clrFrom>
              <a:clrTo>
                <a:srgbClr val="FFFFFF">
                  <a:alpha val="0"/>
                </a:srgbClr>
              </a:clrTo>
            </a:clrChange>
            <a:extLst>
              <a:ext uri="{837473B0-CC2E-450A-ABE3-18F120FF3D39}">
                <a1611:picAttrSrcUrl xmlns:a1611="http://schemas.microsoft.com/office/drawing/2016/11/main" r:id="rId3"/>
              </a:ext>
            </a:extLst>
          </a:blip>
          <a:stretch>
            <a:fillRect/>
          </a:stretch>
        </p:blipFill>
        <p:spPr>
          <a:xfrm>
            <a:off x="465832" y="3600874"/>
            <a:ext cx="18778132" cy="9191322"/>
          </a:xfrm>
          <a:prstGeom prst="rect">
            <a:avLst/>
          </a:prstGeom>
          <a:ln>
            <a:noFill/>
          </a:ln>
          <a:effectLst>
            <a:outerShdw blurRad="292100" dist="139700" dir="2700000" algn="tl" rotWithShape="0">
              <a:srgbClr val="333333">
                <a:alpha val="65000"/>
              </a:srgbClr>
            </a:outerShdw>
          </a:effectLst>
        </p:spPr>
      </p:pic>
      <p:pic>
        <p:nvPicPr>
          <p:cNvPr id="9" name="object 6">
            <a:extLst>
              <a:ext uri="{FF2B5EF4-FFF2-40B4-BE49-F238E27FC236}">
                <a16:creationId xmlns:a16="http://schemas.microsoft.com/office/drawing/2014/main" id="{C6F40574-228C-43A5-99A7-22A4102D93F1}"/>
              </a:ext>
            </a:extLst>
          </p:cNvPr>
          <p:cNvPicPr/>
          <p:nvPr/>
        </p:nvPicPr>
        <p:blipFill>
          <a:blip r:embed="rId4" cstate="print"/>
          <a:stretch>
            <a:fillRect/>
          </a:stretch>
        </p:blipFill>
        <p:spPr>
          <a:xfrm>
            <a:off x="3536348" y="3991901"/>
            <a:ext cx="12694252" cy="5956464"/>
          </a:xfrm>
          <a:prstGeom prst="rect">
            <a:avLst/>
          </a:prstGeom>
        </p:spPr>
      </p:pic>
    </p:spTree>
    <p:extLst>
      <p:ext uri="{BB962C8B-B14F-4D97-AF65-F5344CB8AC3E}">
        <p14:creationId xmlns:p14="http://schemas.microsoft.com/office/powerpoint/2010/main" val="36075861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EA4A469-80D6-47CE-B338-6636FD0E3FA3}"/>
              </a:ext>
            </a:extLst>
          </p:cNvPr>
          <p:cNvSpPr>
            <a:spLocks noGrp="1"/>
          </p:cNvSpPr>
          <p:nvPr>
            <p:ph type="sldNum" sz="quarter" idx="11"/>
          </p:nvPr>
        </p:nvSpPr>
        <p:spPr/>
        <p:txBody>
          <a:bodyPr/>
          <a:lstStyle/>
          <a:p>
            <a:fld id="{CFF4B978-1D82-7745-80C5-DBABA6B131D3}" type="slidenum">
              <a:rPr lang="en-US" smtClean="0"/>
              <a:pPr/>
              <a:t>26</a:t>
            </a:fld>
            <a:endParaRPr lang="en-US"/>
          </a:p>
        </p:txBody>
      </p:sp>
      <p:sp>
        <p:nvSpPr>
          <p:cNvPr id="3" name="Title 2">
            <a:extLst>
              <a:ext uri="{FF2B5EF4-FFF2-40B4-BE49-F238E27FC236}">
                <a16:creationId xmlns:a16="http://schemas.microsoft.com/office/drawing/2014/main" id="{0AF55AB2-AA08-42D5-B1ED-FE657FE28641}"/>
              </a:ext>
            </a:extLst>
          </p:cNvPr>
          <p:cNvSpPr>
            <a:spLocks noGrp="1"/>
          </p:cNvSpPr>
          <p:nvPr>
            <p:ph type="title"/>
          </p:nvPr>
        </p:nvSpPr>
        <p:spPr/>
        <p:txBody>
          <a:bodyPr/>
          <a:lstStyle/>
          <a:p>
            <a:r>
              <a:rPr lang="en-US" dirty="0"/>
              <a:t>APEX – Team Development </a:t>
            </a:r>
            <a:endParaRPr lang="en-IN" dirty="0"/>
          </a:p>
        </p:txBody>
      </p:sp>
      <p:sp>
        <p:nvSpPr>
          <p:cNvPr id="4" name="Text Placeholder 3">
            <a:extLst>
              <a:ext uri="{FF2B5EF4-FFF2-40B4-BE49-F238E27FC236}">
                <a16:creationId xmlns:a16="http://schemas.microsoft.com/office/drawing/2014/main" id="{2D53C9D2-7316-4FBC-8630-B7465170C51F}"/>
              </a:ext>
            </a:extLst>
          </p:cNvPr>
          <p:cNvSpPr>
            <a:spLocks noGrp="1"/>
          </p:cNvSpPr>
          <p:nvPr>
            <p:ph type="body" sz="quarter" idx="12"/>
          </p:nvPr>
        </p:nvSpPr>
        <p:spPr/>
        <p:txBody>
          <a:bodyPr>
            <a:normAutofit/>
          </a:bodyPr>
          <a:lstStyle/>
          <a:p>
            <a:r>
              <a:rPr lang="en-US" sz="3200" b="1" dirty="0">
                <a:solidFill>
                  <a:schemeClr val="accent5">
                    <a:lumMod val="50000"/>
                  </a:schemeClr>
                </a:solidFill>
                <a:latin typeface="+mn-lt"/>
              </a:rPr>
              <a:t>Team Development has been reimagined as a new and more flexible way to work  with colleagues and keep track of tasks, features, bugs and feedback.</a:t>
            </a:r>
          </a:p>
        </p:txBody>
      </p:sp>
      <p:pic>
        <p:nvPicPr>
          <p:cNvPr id="8" name="Picture 7" descr="A computer monitor with a waterfall and mountains&#10;&#10;Description automatically generated">
            <a:extLst>
              <a:ext uri="{FF2B5EF4-FFF2-40B4-BE49-F238E27FC236}">
                <a16:creationId xmlns:a16="http://schemas.microsoft.com/office/drawing/2014/main" id="{1CFD69CC-EB19-45B9-87AC-4A99E0AC4AEC}"/>
              </a:ext>
            </a:extLst>
          </p:cNvPr>
          <p:cNvPicPr>
            <a:picLocks/>
          </p:cNvPicPr>
          <p:nvPr/>
        </p:nvPicPr>
        <p:blipFill>
          <a:blip r:embed="rId2">
            <a:clrChange>
              <a:clrFrom>
                <a:srgbClr val="FFFFFF"/>
              </a:clrFrom>
              <a:clrTo>
                <a:srgbClr val="FFFFFF">
                  <a:alpha val="0"/>
                </a:srgbClr>
              </a:clrTo>
            </a:clrChange>
            <a:extLst>
              <a:ext uri="{837473B0-CC2E-450A-ABE3-18F120FF3D39}">
                <a1611:picAttrSrcUrl xmlns:a1611="http://schemas.microsoft.com/office/drawing/2016/11/main" r:id="rId3"/>
              </a:ext>
            </a:extLst>
          </a:blip>
          <a:stretch>
            <a:fillRect/>
          </a:stretch>
        </p:blipFill>
        <p:spPr>
          <a:xfrm>
            <a:off x="465832" y="3600874"/>
            <a:ext cx="18778132" cy="9191322"/>
          </a:xfrm>
          <a:prstGeom prst="rect">
            <a:avLst/>
          </a:prstGeom>
          <a:ln>
            <a:noFill/>
          </a:ln>
          <a:effectLst>
            <a:outerShdw blurRad="292100" dist="139700" dir="2700000" algn="tl" rotWithShape="0">
              <a:srgbClr val="333333">
                <a:alpha val="65000"/>
              </a:srgbClr>
            </a:outerShdw>
          </a:effectLst>
        </p:spPr>
      </p:pic>
      <p:pic>
        <p:nvPicPr>
          <p:cNvPr id="7" name="object 13">
            <a:extLst>
              <a:ext uri="{FF2B5EF4-FFF2-40B4-BE49-F238E27FC236}">
                <a16:creationId xmlns:a16="http://schemas.microsoft.com/office/drawing/2014/main" id="{9DFE5552-8290-4924-843A-6F61EC925D47}"/>
              </a:ext>
            </a:extLst>
          </p:cNvPr>
          <p:cNvPicPr/>
          <p:nvPr/>
        </p:nvPicPr>
        <p:blipFill>
          <a:blip r:embed="rId4" cstate="print"/>
          <a:stretch>
            <a:fillRect/>
          </a:stretch>
        </p:blipFill>
        <p:spPr>
          <a:xfrm>
            <a:off x="3553838" y="4044817"/>
            <a:ext cx="12631042" cy="5899283"/>
          </a:xfrm>
          <a:prstGeom prst="rect">
            <a:avLst/>
          </a:prstGeom>
        </p:spPr>
      </p:pic>
    </p:spTree>
    <p:extLst>
      <p:ext uri="{BB962C8B-B14F-4D97-AF65-F5344CB8AC3E}">
        <p14:creationId xmlns:p14="http://schemas.microsoft.com/office/powerpoint/2010/main" val="38158448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5AE054B-D8D7-4AE0-8EB3-94D3061E12BC}"/>
              </a:ext>
            </a:extLst>
          </p:cNvPr>
          <p:cNvSpPr>
            <a:spLocks noGrp="1"/>
          </p:cNvSpPr>
          <p:nvPr>
            <p:ph type="sldNum" sz="quarter" idx="11"/>
          </p:nvPr>
        </p:nvSpPr>
        <p:spPr/>
        <p:txBody>
          <a:bodyPr/>
          <a:lstStyle/>
          <a:p>
            <a:fld id="{CFF4B978-1D82-7745-80C5-DBABA6B131D3}" type="slidenum">
              <a:rPr lang="en-US" smtClean="0"/>
              <a:pPr/>
              <a:t>27</a:t>
            </a:fld>
            <a:endParaRPr lang="en-US"/>
          </a:p>
        </p:txBody>
      </p:sp>
      <p:sp>
        <p:nvSpPr>
          <p:cNvPr id="5" name="Title 4">
            <a:extLst>
              <a:ext uri="{FF2B5EF4-FFF2-40B4-BE49-F238E27FC236}">
                <a16:creationId xmlns:a16="http://schemas.microsoft.com/office/drawing/2014/main" id="{75106CCE-6DF1-4D52-8875-C85D5BAE7532}"/>
              </a:ext>
            </a:extLst>
          </p:cNvPr>
          <p:cNvSpPr>
            <a:spLocks noGrp="1"/>
          </p:cNvSpPr>
          <p:nvPr>
            <p:ph type="ctrTitle"/>
          </p:nvPr>
        </p:nvSpPr>
        <p:spPr>
          <a:xfrm>
            <a:off x="2408268" y="6057617"/>
            <a:ext cx="8990104" cy="1600765"/>
          </a:xfrm>
        </p:spPr>
        <p:txBody>
          <a:bodyPr/>
          <a:lstStyle/>
          <a:p>
            <a:r>
              <a:rPr lang="en-US" dirty="0">
                <a:latin typeface="+mn-lt"/>
              </a:rPr>
              <a:t>APEX Features</a:t>
            </a:r>
            <a:endParaRPr lang="en-IN" dirty="0">
              <a:latin typeface="+mn-lt"/>
            </a:endParaRPr>
          </a:p>
        </p:txBody>
      </p:sp>
    </p:spTree>
    <p:extLst>
      <p:ext uri="{BB962C8B-B14F-4D97-AF65-F5344CB8AC3E}">
        <p14:creationId xmlns:p14="http://schemas.microsoft.com/office/powerpoint/2010/main" val="10693156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923A528-6FA1-4266-9ABF-C3274DFABB0B}"/>
              </a:ext>
            </a:extLst>
          </p:cNvPr>
          <p:cNvSpPr>
            <a:spLocks noGrp="1"/>
          </p:cNvSpPr>
          <p:nvPr>
            <p:ph type="sldNum" sz="quarter" idx="11"/>
          </p:nvPr>
        </p:nvSpPr>
        <p:spPr/>
        <p:txBody>
          <a:bodyPr/>
          <a:lstStyle/>
          <a:p>
            <a:fld id="{CFF4B978-1D82-7745-80C5-DBABA6B131D3}" type="slidenum">
              <a:rPr lang="en-US" smtClean="0"/>
              <a:pPr/>
              <a:t>28</a:t>
            </a:fld>
            <a:endParaRPr lang="en-US"/>
          </a:p>
        </p:txBody>
      </p:sp>
      <p:sp>
        <p:nvSpPr>
          <p:cNvPr id="5" name="Title 4">
            <a:extLst>
              <a:ext uri="{FF2B5EF4-FFF2-40B4-BE49-F238E27FC236}">
                <a16:creationId xmlns:a16="http://schemas.microsoft.com/office/drawing/2014/main" id="{FED5E9CC-F01A-42C7-AD0D-0FBD6A003118}"/>
              </a:ext>
            </a:extLst>
          </p:cNvPr>
          <p:cNvSpPr>
            <a:spLocks noGrp="1"/>
          </p:cNvSpPr>
          <p:nvPr>
            <p:ph type="title"/>
          </p:nvPr>
        </p:nvSpPr>
        <p:spPr/>
        <p:txBody>
          <a:bodyPr/>
          <a:lstStyle/>
          <a:p>
            <a:r>
              <a:rPr lang="en-IN" dirty="0"/>
              <a:t>Create Application Wizard</a:t>
            </a:r>
          </a:p>
        </p:txBody>
      </p:sp>
      <p:sp>
        <p:nvSpPr>
          <p:cNvPr id="6" name="Text Placeholder 5">
            <a:extLst>
              <a:ext uri="{FF2B5EF4-FFF2-40B4-BE49-F238E27FC236}">
                <a16:creationId xmlns:a16="http://schemas.microsoft.com/office/drawing/2014/main" id="{7AEC22E3-5FD2-4DC7-A1EF-478580FF4982}"/>
              </a:ext>
            </a:extLst>
          </p:cNvPr>
          <p:cNvSpPr>
            <a:spLocks noGrp="1"/>
          </p:cNvSpPr>
          <p:nvPr>
            <p:ph type="body" sz="quarter" idx="12"/>
          </p:nvPr>
        </p:nvSpPr>
        <p:spPr>
          <a:xfrm>
            <a:off x="1241426" y="3408256"/>
            <a:ext cx="7285354" cy="7227462"/>
          </a:xfrm>
        </p:spPr>
        <p:txBody>
          <a:bodyPr>
            <a:normAutofit/>
          </a:bodyPr>
          <a:lstStyle/>
          <a:p>
            <a:pPr marL="355600" indent="-342900" algn="just">
              <a:spcBef>
                <a:spcPts val="100"/>
              </a:spcBef>
              <a:buFont typeface="Arial MT"/>
              <a:buChar char="•"/>
              <a:tabLst>
                <a:tab pos="354965" algn="l"/>
                <a:tab pos="355600" algn="l"/>
              </a:tabLst>
            </a:pPr>
            <a:r>
              <a:rPr lang="en-US" sz="3200" spc="-114" dirty="0">
                <a:solidFill>
                  <a:srgbClr val="312D2A"/>
                </a:solidFill>
                <a:latin typeface="+mn-lt"/>
                <a:ea typeface="Verdana" panose="020B0604030504040204" pitchFamily="34" charset="0"/>
                <a:cs typeface="Verdana"/>
              </a:rPr>
              <a:t>Si</a:t>
            </a:r>
            <a:r>
              <a:rPr lang="en-US" sz="3200" spc="-110" dirty="0">
                <a:solidFill>
                  <a:srgbClr val="312D2A"/>
                </a:solidFill>
                <a:latin typeface="+mn-lt"/>
                <a:ea typeface="Verdana" panose="020B0604030504040204" pitchFamily="34" charset="0"/>
                <a:cs typeface="Verdana"/>
              </a:rPr>
              <a:t>m</a:t>
            </a:r>
            <a:r>
              <a:rPr lang="en-US" sz="3200" spc="-70" dirty="0">
                <a:solidFill>
                  <a:srgbClr val="312D2A"/>
                </a:solidFill>
                <a:latin typeface="+mn-lt"/>
                <a:ea typeface="Verdana" panose="020B0604030504040204" pitchFamily="34" charset="0"/>
                <a:cs typeface="Verdana"/>
              </a:rPr>
              <a:t>p</a:t>
            </a:r>
            <a:r>
              <a:rPr lang="en-US" sz="3200" spc="-60" dirty="0">
                <a:solidFill>
                  <a:srgbClr val="312D2A"/>
                </a:solidFill>
                <a:latin typeface="+mn-lt"/>
                <a:ea typeface="Verdana" panose="020B0604030504040204" pitchFamily="34" charset="0"/>
                <a:cs typeface="Verdana"/>
              </a:rPr>
              <a:t>l</a:t>
            </a:r>
            <a:r>
              <a:rPr lang="en-US" sz="3200" spc="-110" dirty="0">
                <a:solidFill>
                  <a:srgbClr val="312D2A"/>
                </a:solidFill>
                <a:latin typeface="+mn-lt"/>
                <a:ea typeface="Verdana" panose="020B0604030504040204" pitchFamily="34" charset="0"/>
                <a:cs typeface="Verdana"/>
              </a:rPr>
              <a:t>e</a:t>
            </a:r>
            <a:r>
              <a:rPr lang="en-US" sz="3200" spc="-195" dirty="0">
                <a:solidFill>
                  <a:srgbClr val="312D2A"/>
                </a:solidFill>
                <a:latin typeface="+mn-lt"/>
                <a:ea typeface="Verdana" panose="020B0604030504040204" pitchFamily="34" charset="0"/>
                <a:cs typeface="Verdana"/>
              </a:rPr>
              <a:t>,</a:t>
            </a:r>
            <a:r>
              <a:rPr lang="en-US" sz="3200" spc="-180" dirty="0">
                <a:solidFill>
                  <a:srgbClr val="312D2A"/>
                </a:solidFill>
                <a:latin typeface="+mn-lt"/>
                <a:ea typeface="Verdana" panose="020B0604030504040204" pitchFamily="34" charset="0"/>
                <a:cs typeface="Verdana"/>
              </a:rPr>
              <a:t> </a:t>
            </a:r>
            <a:r>
              <a:rPr lang="en-US" sz="3200" spc="-110" dirty="0">
                <a:solidFill>
                  <a:srgbClr val="312D2A"/>
                </a:solidFill>
                <a:latin typeface="+mn-lt"/>
                <a:ea typeface="Verdana" panose="020B0604030504040204" pitchFamily="34" charset="0"/>
                <a:cs typeface="Verdana"/>
              </a:rPr>
              <a:t>m</a:t>
            </a:r>
            <a:r>
              <a:rPr lang="en-US" sz="3200" spc="-50" dirty="0">
                <a:solidFill>
                  <a:srgbClr val="312D2A"/>
                </a:solidFill>
                <a:latin typeface="+mn-lt"/>
                <a:ea typeface="Verdana" panose="020B0604030504040204" pitchFamily="34" charset="0"/>
                <a:cs typeface="Verdana"/>
              </a:rPr>
              <a:t>od</a:t>
            </a:r>
            <a:r>
              <a:rPr lang="en-US" sz="3200" spc="-110" dirty="0">
                <a:solidFill>
                  <a:srgbClr val="312D2A"/>
                </a:solidFill>
                <a:latin typeface="+mn-lt"/>
                <a:ea typeface="Verdana" panose="020B0604030504040204" pitchFamily="34" charset="0"/>
                <a:cs typeface="Verdana"/>
              </a:rPr>
              <a:t>e</a:t>
            </a:r>
            <a:r>
              <a:rPr lang="en-US" sz="3200" spc="-100" dirty="0">
                <a:solidFill>
                  <a:srgbClr val="312D2A"/>
                </a:solidFill>
                <a:latin typeface="+mn-lt"/>
                <a:ea typeface="Verdana" panose="020B0604030504040204" pitchFamily="34" charset="0"/>
                <a:cs typeface="Verdana"/>
              </a:rPr>
              <a:t>r</a:t>
            </a:r>
            <a:r>
              <a:rPr lang="en-US" sz="3200" spc="-60" dirty="0">
                <a:solidFill>
                  <a:srgbClr val="312D2A"/>
                </a:solidFill>
                <a:latin typeface="+mn-lt"/>
                <a:ea typeface="Verdana" panose="020B0604030504040204" pitchFamily="34" charset="0"/>
                <a:cs typeface="Verdana"/>
              </a:rPr>
              <a:t>n</a:t>
            </a:r>
            <a:r>
              <a:rPr lang="en-US" sz="3200" spc="-185" dirty="0">
                <a:solidFill>
                  <a:srgbClr val="312D2A"/>
                </a:solidFill>
                <a:latin typeface="+mn-lt"/>
                <a:ea typeface="Verdana" panose="020B0604030504040204" pitchFamily="34" charset="0"/>
                <a:cs typeface="Verdana"/>
              </a:rPr>
              <a:t> </a:t>
            </a:r>
            <a:r>
              <a:rPr lang="en-US" sz="3200" spc="-125" dirty="0">
                <a:solidFill>
                  <a:srgbClr val="312D2A"/>
                </a:solidFill>
                <a:latin typeface="+mn-lt"/>
                <a:ea typeface="Verdana" panose="020B0604030504040204" pitchFamily="34" charset="0"/>
                <a:cs typeface="Verdana"/>
              </a:rPr>
              <a:t>w</a:t>
            </a:r>
            <a:r>
              <a:rPr lang="en-US" sz="3200" spc="-45" dirty="0">
                <a:solidFill>
                  <a:srgbClr val="312D2A"/>
                </a:solidFill>
                <a:latin typeface="+mn-lt"/>
                <a:ea typeface="Verdana" panose="020B0604030504040204" pitchFamily="34" charset="0"/>
                <a:cs typeface="Verdana"/>
              </a:rPr>
              <a:t>i</a:t>
            </a:r>
            <a:r>
              <a:rPr lang="en-US" sz="3200" spc="-85" dirty="0">
                <a:solidFill>
                  <a:srgbClr val="312D2A"/>
                </a:solidFill>
                <a:latin typeface="+mn-lt"/>
                <a:ea typeface="Verdana" panose="020B0604030504040204" pitchFamily="34" charset="0"/>
                <a:cs typeface="Verdana"/>
              </a:rPr>
              <a:t>z</a:t>
            </a:r>
            <a:r>
              <a:rPr lang="en-US" sz="3200" spc="-114" dirty="0">
                <a:solidFill>
                  <a:srgbClr val="312D2A"/>
                </a:solidFill>
                <a:latin typeface="+mn-lt"/>
                <a:ea typeface="Verdana" panose="020B0604030504040204" pitchFamily="34" charset="0"/>
                <a:cs typeface="Verdana"/>
              </a:rPr>
              <a:t>a</a:t>
            </a:r>
            <a:r>
              <a:rPr lang="en-US" sz="3200" spc="-135" dirty="0">
                <a:solidFill>
                  <a:srgbClr val="312D2A"/>
                </a:solidFill>
                <a:latin typeface="+mn-lt"/>
                <a:ea typeface="Verdana" panose="020B0604030504040204" pitchFamily="34" charset="0"/>
                <a:cs typeface="Verdana"/>
              </a:rPr>
              <a:t>r</a:t>
            </a:r>
            <a:r>
              <a:rPr lang="en-US" sz="3200" spc="-55" dirty="0">
                <a:solidFill>
                  <a:srgbClr val="312D2A"/>
                </a:solidFill>
                <a:latin typeface="+mn-lt"/>
                <a:ea typeface="Verdana" panose="020B0604030504040204" pitchFamily="34" charset="0"/>
                <a:cs typeface="Verdana"/>
              </a:rPr>
              <a:t>d</a:t>
            </a:r>
            <a:r>
              <a:rPr lang="en-US" sz="3200" spc="-170" dirty="0">
                <a:solidFill>
                  <a:srgbClr val="312D2A"/>
                </a:solidFill>
                <a:latin typeface="+mn-lt"/>
                <a:ea typeface="Verdana" panose="020B0604030504040204" pitchFamily="34" charset="0"/>
                <a:cs typeface="Verdana"/>
              </a:rPr>
              <a:t> </a:t>
            </a:r>
            <a:r>
              <a:rPr lang="en-US" sz="3200" spc="-50" dirty="0">
                <a:solidFill>
                  <a:srgbClr val="312D2A"/>
                </a:solidFill>
                <a:latin typeface="+mn-lt"/>
                <a:ea typeface="Verdana" panose="020B0604030504040204" pitchFamily="34" charset="0"/>
                <a:cs typeface="Verdana"/>
              </a:rPr>
              <a:t>fo</a:t>
            </a:r>
            <a:r>
              <a:rPr lang="en-US" sz="3200" spc="-95" dirty="0">
                <a:solidFill>
                  <a:srgbClr val="312D2A"/>
                </a:solidFill>
                <a:latin typeface="+mn-lt"/>
                <a:ea typeface="Verdana" panose="020B0604030504040204" pitchFamily="34" charset="0"/>
                <a:cs typeface="Verdana"/>
              </a:rPr>
              <a:t>r</a:t>
            </a:r>
            <a:r>
              <a:rPr lang="en-US" sz="3200" spc="-180" dirty="0">
                <a:solidFill>
                  <a:srgbClr val="312D2A"/>
                </a:solidFill>
                <a:latin typeface="+mn-lt"/>
                <a:ea typeface="Verdana" panose="020B0604030504040204" pitchFamily="34" charset="0"/>
                <a:cs typeface="Verdana"/>
              </a:rPr>
              <a:t> </a:t>
            </a:r>
            <a:r>
              <a:rPr lang="en-US" sz="3200" spc="-75" dirty="0">
                <a:solidFill>
                  <a:srgbClr val="312D2A"/>
                </a:solidFill>
                <a:latin typeface="+mn-lt"/>
                <a:ea typeface="Verdana" panose="020B0604030504040204" pitchFamily="34" charset="0"/>
                <a:cs typeface="Verdana"/>
              </a:rPr>
              <a:t>c</a:t>
            </a:r>
            <a:r>
              <a:rPr lang="en-US" sz="3200" spc="-135" dirty="0">
                <a:solidFill>
                  <a:srgbClr val="312D2A"/>
                </a:solidFill>
                <a:latin typeface="+mn-lt"/>
                <a:ea typeface="Verdana" panose="020B0604030504040204" pitchFamily="34" charset="0"/>
                <a:cs typeface="Verdana"/>
              </a:rPr>
              <a:t>r</a:t>
            </a:r>
            <a:r>
              <a:rPr lang="en-US" sz="3200" spc="-95" dirty="0">
                <a:solidFill>
                  <a:srgbClr val="312D2A"/>
                </a:solidFill>
                <a:latin typeface="+mn-lt"/>
                <a:ea typeface="Verdana" panose="020B0604030504040204" pitchFamily="34" charset="0"/>
                <a:cs typeface="Verdana"/>
              </a:rPr>
              <a:t>e</a:t>
            </a:r>
            <a:r>
              <a:rPr lang="en-US" sz="3200" spc="-114" dirty="0">
                <a:solidFill>
                  <a:srgbClr val="312D2A"/>
                </a:solidFill>
                <a:latin typeface="+mn-lt"/>
                <a:ea typeface="Verdana" panose="020B0604030504040204" pitchFamily="34" charset="0"/>
                <a:cs typeface="Verdana"/>
              </a:rPr>
              <a:t>a</a:t>
            </a:r>
            <a:r>
              <a:rPr lang="en-US" sz="3200" spc="-80" dirty="0">
                <a:solidFill>
                  <a:srgbClr val="312D2A"/>
                </a:solidFill>
                <a:latin typeface="+mn-lt"/>
                <a:ea typeface="Verdana" panose="020B0604030504040204" pitchFamily="34" charset="0"/>
                <a:cs typeface="Verdana"/>
              </a:rPr>
              <a:t>t</a:t>
            </a:r>
            <a:r>
              <a:rPr lang="en-US" sz="3200" spc="-45" dirty="0">
                <a:solidFill>
                  <a:srgbClr val="312D2A"/>
                </a:solidFill>
                <a:latin typeface="+mn-lt"/>
                <a:ea typeface="Verdana" panose="020B0604030504040204" pitchFamily="34" charset="0"/>
                <a:cs typeface="Verdana"/>
              </a:rPr>
              <a:t>i</a:t>
            </a:r>
            <a:r>
              <a:rPr lang="en-US" sz="3200" spc="-70" dirty="0">
                <a:solidFill>
                  <a:srgbClr val="312D2A"/>
                </a:solidFill>
                <a:latin typeface="+mn-lt"/>
                <a:ea typeface="Verdana" panose="020B0604030504040204" pitchFamily="34" charset="0"/>
                <a:cs typeface="Verdana"/>
              </a:rPr>
              <a:t>ng</a:t>
            </a:r>
            <a:r>
              <a:rPr lang="en-US" sz="3200" spc="-180" dirty="0">
                <a:solidFill>
                  <a:srgbClr val="312D2A"/>
                </a:solidFill>
                <a:latin typeface="+mn-lt"/>
                <a:ea typeface="Verdana" panose="020B0604030504040204" pitchFamily="34" charset="0"/>
                <a:cs typeface="Verdana"/>
              </a:rPr>
              <a:t> </a:t>
            </a:r>
            <a:r>
              <a:rPr lang="en-US" sz="3200" spc="-50" dirty="0">
                <a:solidFill>
                  <a:srgbClr val="312D2A"/>
                </a:solidFill>
                <a:latin typeface="+mn-lt"/>
                <a:ea typeface="Verdana" panose="020B0604030504040204" pitchFamily="34" charset="0"/>
                <a:cs typeface="Verdana"/>
              </a:rPr>
              <a:t>p</a:t>
            </a:r>
            <a:r>
              <a:rPr lang="en-US" sz="3200" spc="-114" dirty="0">
                <a:solidFill>
                  <a:srgbClr val="312D2A"/>
                </a:solidFill>
                <a:latin typeface="+mn-lt"/>
                <a:ea typeface="Verdana" panose="020B0604030504040204" pitchFamily="34" charset="0"/>
                <a:cs typeface="Verdana"/>
              </a:rPr>
              <a:t>a</a:t>
            </a:r>
            <a:r>
              <a:rPr lang="en-US" sz="3200" spc="-75" dirty="0">
                <a:solidFill>
                  <a:srgbClr val="312D2A"/>
                </a:solidFill>
                <a:latin typeface="+mn-lt"/>
                <a:ea typeface="Verdana" panose="020B0604030504040204" pitchFamily="34" charset="0"/>
                <a:cs typeface="Verdana"/>
              </a:rPr>
              <a:t>g</a:t>
            </a:r>
            <a:r>
              <a:rPr lang="en-US" sz="3200" spc="-95" dirty="0">
                <a:solidFill>
                  <a:srgbClr val="312D2A"/>
                </a:solidFill>
                <a:latin typeface="+mn-lt"/>
                <a:ea typeface="Verdana" panose="020B0604030504040204" pitchFamily="34" charset="0"/>
                <a:cs typeface="Verdana"/>
              </a:rPr>
              <a:t>e</a:t>
            </a:r>
            <a:r>
              <a:rPr lang="en-US" sz="3200" spc="-85" dirty="0">
                <a:solidFill>
                  <a:srgbClr val="312D2A"/>
                </a:solidFill>
                <a:latin typeface="+mn-lt"/>
                <a:ea typeface="Verdana" panose="020B0604030504040204" pitchFamily="34" charset="0"/>
                <a:cs typeface="Verdana"/>
              </a:rPr>
              <a:t>s</a:t>
            </a:r>
            <a:r>
              <a:rPr lang="en-US" sz="3200" spc="-195" dirty="0">
                <a:solidFill>
                  <a:srgbClr val="312D2A"/>
                </a:solidFill>
                <a:latin typeface="+mn-lt"/>
                <a:ea typeface="Verdana" panose="020B0604030504040204" pitchFamily="34" charset="0"/>
                <a:cs typeface="Verdana"/>
              </a:rPr>
              <a:t>.</a:t>
            </a:r>
            <a:endParaRPr lang="en-US" sz="3200" dirty="0">
              <a:latin typeface="+mn-lt"/>
              <a:ea typeface="Verdana" panose="020B0604030504040204" pitchFamily="34" charset="0"/>
              <a:cs typeface="Verdana"/>
            </a:endParaRPr>
          </a:p>
          <a:p>
            <a:pPr algn="just">
              <a:spcBef>
                <a:spcPts val="5"/>
              </a:spcBef>
              <a:buClr>
                <a:srgbClr val="312D2A"/>
              </a:buClr>
              <a:buFont typeface="Arial MT"/>
              <a:buChar char="•"/>
            </a:pPr>
            <a:endParaRPr lang="en-US" sz="4800" dirty="0">
              <a:latin typeface="+mn-lt"/>
              <a:ea typeface="Verdana" panose="020B0604030504040204" pitchFamily="34" charset="0"/>
              <a:cs typeface="Verdana"/>
            </a:endParaRPr>
          </a:p>
          <a:p>
            <a:pPr marL="355600" marR="363855" indent="-342900" algn="just">
              <a:buFont typeface="Arial MT"/>
              <a:buChar char="•"/>
              <a:tabLst>
                <a:tab pos="354965" algn="l"/>
                <a:tab pos="355600" algn="l"/>
              </a:tabLst>
            </a:pPr>
            <a:r>
              <a:rPr lang="en-US" sz="3200" spc="-60" dirty="0">
                <a:solidFill>
                  <a:srgbClr val="312D2A"/>
                </a:solidFill>
                <a:latin typeface="+mn-lt"/>
                <a:ea typeface="Verdana" panose="020B0604030504040204" pitchFamily="34" charset="0"/>
                <a:cs typeface="Verdana"/>
              </a:rPr>
              <a:t>A</a:t>
            </a:r>
            <a:r>
              <a:rPr lang="en-US" sz="3200" spc="-10" dirty="0">
                <a:solidFill>
                  <a:srgbClr val="312D2A"/>
                </a:solidFill>
                <a:latin typeface="+mn-lt"/>
                <a:ea typeface="Verdana" panose="020B0604030504040204" pitchFamily="34" charset="0"/>
                <a:cs typeface="Verdana"/>
              </a:rPr>
              <a:t>l</a:t>
            </a:r>
            <a:r>
              <a:rPr lang="en-US" sz="3200" spc="-60" dirty="0">
                <a:solidFill>
                  <a:srgbClr val="312D2A"/>
                </a:solidFill>
                <a:latin typeface="+mn-lt"/>
                <a:ea typeface="Verdana" panose="020B0604030504040204" pitchFamily="34" charset="0"/>
                <a:cs typeface="Verdana"/>
              </a:rPr>
              <a:t>l</a:t>
            </a:r>
            <a:r>
              <a:rPr lang="en-US" sz="3200" spc="-50" dirty="0">
                <a:solidFill>
                  <a:srgbClr val="312D2A"/>
                </a:solidFill>
                <a:latin typeface="+mn-lt"/>
                <a:ea typeface="Verdana" panose="020B0604030504040204" pitchFamily="34" charset="0"/>
                <a:cs typeface="Verdana"/>
              </a:rPr>
              <a:t>o</a:t>
            </a:r>
            <a:r>
              <a:rPr lang="en-US" sz="3200" spc="-114" dirty="0">
                <a:solidFill>
                  <a:srgbClr val="312D2A"/>
                </a:solidFill>
                <a:latin typeface="+mn-lt"/>
                <a:ea typeface="Verdana" panose="020B0604030504040204" pitchFamily="34" charset="0"/>
                <a:cs typeface="Verdana"/>
              </a:rPr>
              <a:t>ws</a:t>
            </a:r>
            <a:r>
              <a:rPr lang="en-US" sz="3200" spc="-175" dirty="0">
                <a:solidFill>
                  <a:srgbClr val="312D2A"/>
                </a:solidFill>
                <a:latin typeface="+mn-lt"/>
                <a:ea typeface="Verdana" panose="020B0604030504040204" pitchFamily="34" charset="0"/>
                <a:cs typeface="Verdana"/>
              </a:rPr>
              <a:t> </a:t>
            </a:r>
            <a:r>
              <a:rPr lang="en-US" sz="3200" spc="-75" dirty="0">
                <a:solidFill>
                  <a:srgbClr val="312D2A"/>
                </a:solidFill>
                <a:latin typeface="+mn-lt"/>
                <a:ea typeface="Verdana" panose="020B0604030504040204" pitchFamily="34" charset="0"/>
                <a:cs typeface="Verdana"/>
              </a:rPr>
              <a:t>c</a:t>
            </a:r>
            <a:r>
              <a:rPr lang="en-US" sz="3200" spc="-135" dirty="0">
                <a:solidFill>
                  <a:srgbClr val="312D2A"/>
                </a:solidFill>
                <a:latin typeface="+mn-lt"/>
                <a:ea typeface="Verdana" panose="020B0604030504040204" pitchFamily="34" charset="0"/>
                <a:cs typeface="Verdana"/>
              </a:rPr>
              <a:t>r</a:t>
            </a:r>
            <a:r>
              <a:rPr lang="en-US" sz="3200" spc="-95" dirty="0">
                <a:solidFill>
                  <a:srgbClr val="312D2A"/>
                </a:solidFill>
                <a:latin typeface="+mn-lt"/>
                <a:ea typeface="Verdana" panose="020B0604030504040204" pitchFamily="34" charset="0"/>
                <a:cs typeface="Verdana"/>
              </a:rPr>
              <a:t>e</a:t>
            </a:r>
            <a:r>
              <a:rPr lang="en-US" sz="3200" spc="-114" dirty="0">
                <a:solidFill>
                  <a:srgbClr val="312D2A"/>
                </a:solidFill>
                <a:latin typeface="+mn-lt"/>
                <a:ea typeface="Verdana" panose="020B0604030504040204" pitchFamily="34" charset="0"/>
                <a:cs typeface="Verdana"/>
              </a:rPr>
              <a:t>a</a:t>
            </a:r>
            <a:r>
              <a:rPr lang="en-US" sz="3200" spc="-80" dirty="0">
                <a:solidFill>
                  <a:srgbClr val="312D2A"/>
                </a:solidFill>
                <a:latin typeface="+mn-lt"/>
                <a:ea typeface="Verdana" panose="020B0604030504040204" pitchFamily="34" charset="0"/>
                <a:cs typeface="Verdana"/>
              </a:rPr>
              <a:t>t</a:t>
            </a:r>
            <a:r>
              <a:rPr lang="en-US" sz="3200" spc="-45" dirty="0">
                <a:solidFill>
                  <a:srgbClr val="312D2A"/>
                </a:solidFill>
                <a:latin typeface="+mn-lt"/>
                <a:ea typeface="Verdana" panose="020B0604030504040204" pitchFamily="34" charset="0"/>
                <a:cs typeface="Verdana"/>
              </a:rPr>
              <a:t>i</a:t>
            </a:r>
            <a:r>
              <a:rPr lang="en-US" sz="3200" spc="-50" dirty="0">
                <a:solidFill>
                  <a:srgbClr val="312D2A"/>
                </a:solidFill>
                <a:latin typeface="+mn-lt"/>
                <a:ea typeface="Verdana" panose="020B0604030504040204" pitchFamily="34" charset="0"/>
                <a:cs typeface="Verdana"/>
              </a:rPr>
              <a:t>o</a:t>
            </a:r>
            <a:r>
              <a:rPr lang="en-US" sz="3200" spc="-60" dirty="0">
                <a:solidFill>
                  <a:srgbClr val="312D2A"/>
                </a:solidFill>
                <a:latin typeface="+mn-lt"/>
                <a:ea typeface="Verdana" panose="020B0604030504040204" pitchFamily="34" charset="0"/>
                <a:cs typeface="Verdana"/>
              </a:rPr>
              <a:t>n</a:t>
            </a:r>
            <a:r>
              <a:rPr lang="en-US" sz="3200" spc="-185" dirty="0">
                <a:solidFill>
                  <a:srgbClr val="312D2A"/>
                </a:solidFill>
                <a:latin typeface="+mn-lt"/>
                <a:ea typeface="Verdana" panose="020B0604030504040204" pitchFamily="34" charset="0"/>
                <a:cs typeface="Verdana"/>
              </a:rPr>
              <a:t> </a:t>
            </a:r>
            <a:r>
              <a:rPr lang="en-US" sz="3200" spc="-50" dirty="0">
                <a:solidFill>
                  <a:srgbClr val="312D2A"/>
                </a:solidFill>
                <a:latin typeface="+mn-lt"/>
                <a:ea typeface="Verdana" panose="020B0604030504040204" pitchFamily="34" charset="0"/>
                <a:cs typeface="Verdana"/>
              </a:rPr>
              <a:t>o</a:t>
            </a:r>
            <a:r>
              <a:rPr lang="en-US" sz="3200" spc="-5" dirty="0">
                <a:solidFill>
                  <a:srgbClr val="312D2A"/>
                </a:solidFill>
                <a:latin typeface="+mn-lt"/>
                <a:ea typeface="Verdana" panose="020B0604030504040204" pitchFamily="34" charset="0"/>
                <a:cs typeface="Verdana"/>
              </a:rPr>
              <a:t>f</a:t>
            </a:r>
            <a:r>
              <a:rPr lang="en-US" sz="3200" spc="-175" dirty="0">
                <a:solidFill>
                  <a:srgbClr val="312D2A"/>
                </a:solidFill>
                <a:latin typeface="+mn-lt"/>
                <a:ea typeface="Verdana" panose="020B0604030504040204" pitchFamily="34" charset="0"/>
                <a:cs typeface="Verdana"/>
              </a:rPr>
              <a:t> </a:t>
            </a:r>
            <a:r>
              <a:rPr lang="en-US" sz="3200" spc="-65" dirty="0">
                <a:solidFill>
                  <a:srgbClr val="312D2A"/>
                </a:solidFill>
                <a:latin typeface="+mn-lt"/>
                <a:ea typeface="Verdana" panose="020B0604030504040204" pitchFamily="34" charset="0"/>
                <a:cs typeface="Verdana"/>
              </a:rPr>
              <a:t>nu</a:t>
            </a:r>
            <a:r>
              <a:rPr lang="en-US" sz="3200" spc="-114" dirty="0">
                <a:solidFill>
                  <a:srgbClr val="312D2A"/>
                </a:solidFill>
                <a:latin typeface="+mn-lt"/>
                <a:ea typeface="Verdana" panose="020B0604030504040204" pitchFamily="34" charset="0"/>
                <a:cs typeface="Verdana"/>
              </a:rPr>
              <a:t>m</a:t>
            </a:r>
            <a:r>
              <a:rPr lang="en-US" sz="3200" spc="-120" dirty="0">
                <a:solidFill>
                  <a:srgbClr val="312D2A"/>
                </a:solidFill>
                <a:latin typeface="+mn-lt"/>
                <a:ea typeface="Verdana" panose="020B0604030504040204" pitchFamily="34" charset="0"/>
                <a:cs typeface="Verdana"/>
              </a:rPr>
              <a:t>er</a:t>
            </a:r>
            <a:r>
              <a:rPr lang="en-US" sz="3200" spc="-50" dirty="0">
                <a:solidFill>
                  <a:srgbClr val="312D2A"/>
                </a:solidFill>
                <a:latin typeface="+mn-lt"/>
                <a:ea typeface="Verdana" panose="020B0604030504040204" pitchFamily="34" charset="0"/>
                <a:cs typeface="Verdana"/>
              </a:rPr>
              <a:t>o</a:t>
            </a:r>
            <a:r>
              <a:rPr lang="en-US" sz="3200" spc="-65" dirty="0">
                <a:solidFill>
                  <a:srgbClr val="312D2A"/>
                </a:solidFill>
                <a:latin typeface="+mn-lt"/>
                <a:ea typeface="Verdana" panose="020B0604030504040204" pitchFamily="34" charset="0"/>
                <a:cs typeface="Verdana"/>
              </a:rPr>
              <a:t>u</a:t>
            </a:r>
            <a:r>
              <a:rPr lang="en-US" sz="3200" spc="-90" dirty="0">
                <a:solidFill>
                  <a:srgbClr val="312D2A"/>
                </a:solidFill>
                <a:latin typeface="+mn-lt"/>
                <a:ea typeface="Verdana" panose="020B0604030504040204" pitchFamily="34" charset="0"/>
                <a:cs typeface="Verdana"/>
              </a:rPr>
              <a:t>s</a:t>
            </a:r>
            <a:r>
              <a:rPr lang="en-US" sz="3200" spc="-175" dirty="0">
                <a:solidFill>
                  <a:srgbClr val="312D2A"/>
                </a:solidFill>
                <a:latin typeface="+mn-lt"/>
                <a:ea typeface="Verdana" panose="020B0604030504040204" pitchFamily="34" charset="0"/>
                <a:cs typeface="Verdana"/>
              </a:rPr>
              <a:t> </a:t>
            </a:r>
            <a:r>
              <a:rPr lang="en-US" sz="3200" spc="-50" dirty="0">
                <a:solidFill>
                  <a:srgbClr val="312D2A"/>
                </a:solidFill>
                <a:latin typeface="+mn-lt"/>
                <a:ea typeface="Verdana" panose="020B0604030504040204" pitchFamily="34" charset="0"/>
                <a:cs typeface="Verdana"/>
              </a:rPr>
              <a:t>p</a:t>
            </a:r>
            <a:r>
              <a:rPr lang="en-US" sz="3200" spc="-114" dirty="0">
                <a:solidFill>
                  <a:srgbClr val="312D2A"/>
                </a:solidFill>
                <a:latin typeface="+mn-lt"/>
                <a:ea typeface="Verdana" panose="020B0604030504040204" pitchFamily="34" charset="0"/>
                <a:cs typeface="Verdana"/>
              </a:rPr>
              <a:t>a</a:t>
            </a:r>
            <a:r>
              <a:rPr lang="en-US" sz="3200" spc="-75" dirty="0">
                <a:solidFill>
                  <a:srgbClr val="312D2A"/>
                </a:solidFill>
                <a:latin typeface="+mn-lt"/>
                <a:ea typeface="Verdana" panose="020B0604030504040204" pitchFamily="34" charset="0"/>
                <a:cs typeface="Verdana"/>
              </a:rPr>
              <a:t>g</a:t>
            </a:r>
            <a:r>
              <a:rPr lang="en-US" sz="3200" spc="-105" dirty="0">
                <a:solidFill>
                  <a:srgbClr val="312D2A"/>
                </a:solidFill>
                <a:latin typeface="+mn-lt"/>
                <a:ea typeface="Verdana" panose="020B0604030504040204" pitchFamily="34" charset="0"/>
                <a:cs typeface="Verdana"/>
              </a:rPr>
              <a:t>e</a:t>
            </a:r>
            <a:r>
              <a:rPr lang="en-US" sz="3200" spc="-180" dirty="0">
                <a:solidFill>
                  <a:srgbClr val="312D2A"/>
                </a:solidFill>
                <a:latin typeface="+mn-lt"/>
                <a:ea typeface="Verdana" panose="020B0604030504040204" pitchFamily="34" charset="0"/>
                <a:cs typeface="Verdana"/>
              </a:rPr>
              <a:t> </a:t>
            </a:r>
            <a:r>
              <a:rPr lang="en-US" sz="3200" spc="-80" dirty="0">
                <a:solidFill>
                  <a:srgbClr val="312D2A"/>
                </a:solidFill>
                <a:latin typeface="+mn-lt"/>
                <a:ea typeface="Verdana" panose="020B0604030504040204" pitchFamily="34" charset="0"/>
                <a:cs typeface="Verdana"/>
              </a:rPr>
              <a:t>t</a:t>
            </a:r>
            <a:r>
              <a:rPr lang="en-US" sz="3200" spc="-110" dirty="0">
                <a:solidFill>
                  <a:srgbClr val="312D2A"/>
                </a:solidFill>
                <a:latin typeface="+mn-lt"/>
                <a:ea typeface="Verdana" panose="020B0604030504040204" pitchFamily="34" charset="0"/>
                <a:cs typeface="Verdana"/>
              </a:rPr>
              <a:t>y</a:t>
            </a:r>
            <a:r>
              <a:rPr lang="en-US" sz="3200" spc="-50" dirty="0">
                <a:solidFill>
                  <a:srgbClr val="312D2A"/>
                </a:solidFill>
                <a:latin typeface="+mn-lt"/>
                <a:ea typeface="Verdana" panose="020B0604030504040204" pitchFamily="34" charset="0"/>
                <a:cs typeface="Verdana"/>
              </a:rPr>
              <a:t>p</a:t>
            </a:r>
            <a:r>
              <a:rPr lang="en-US" sz="3200" spc="-95" dirty="0">
                <a:solidFill>
                  <a:srgbClr val="312D2A"/>
                </a:solidFill>
                <a:latin typeface="+mn-lt"/>
                <a:ea typeface="Verdana" panose="020B0604030504040204" pitchFamily="34" charset="0"/>
                <a:cs typeface="Verdana"/>
              </a:rPr>
              <a:t>e</a:t>
            </a:r>
            <a:r>
              <a:rPr lang="en-US" sz="3200" spc="-70" dirty="0">
                <a:solidFill>
                  <a:srgbClr val="312D2A"/>
                </a:solidFill>
                <a:latin typeface="+mn-lt"/>
                <a:ea typeface="Verdana" panose="020B0604030504040204" pitchFamily="34" charset="0"/>
                <a:cs typeface="Verdana"/>
              </a:rPr>
              <a:t>s  </a:t>
            </a:r>
            <a:r>
              <a:rPr lang="en-US" sz="3200" spc="-35" dirty="0">
                <a:solidFill>
                  <a:srgbClr val="312D2A"/>
                </a:solidFill>
                <a:latin typeface="+mn-lt"/>
                <a:ea typeface="Verdana" panose="020B0604030504040204" pitchFamily="34" charset="0"/>
                <a:cs typeface="Verdana"/>
              </a:rPr>
              <a:t>i</a:t>
            </a:r>
            <a:r>
              <a:rPr lang="en-US" sz="3200" spc="-75" dirty="0">
                <a:solidFill>
                  <a:srgbClr val="312D2A"/>
                </a:solidFill>
                <a:latin typeface="+mn-lt"/>
                <a:ea typeface="Verdana" panose="020B0604030504040204" pitchFamily="34" charset="0"/>
                <a:cs typeface="Verdana"/>
              </a:rPr>
              <a:t>nc</a:t>
            </a:r>
            <a:r>
              <a:rPr lang="en-US" sz="3200" spc="-40" dirty="0">
                <a:solidFill>
                  <a:srgbClr val="312D2A"/>
                </a:solidFill>
                <a:latin typeface="+mn-lt"/>
                <a:ea typeface="Verdana" panose="020B0604030504040204" pitchFamily="34" charset="0"/>
                <a:cs typeface="Verdana"/>
              </a:rPr>
              <a:t>l</a:t>
            </a:r>
            <a:r>
              <a:rPr lang="en-US" sz="3200" spc="-85" dirty="0">
                <a:solidFill>
                  <a:srgbClr val="312D2A"/>
                </a:solidFill>
                <a:latin typeface="+mn-lt"/>
                <a:ea typeface="Verdana" panose="020B0604030504040204" pitchFamily="34" charset="0"/>
                <a:cs typeface="Verdana"/>
              </a:rPr>
              <a:t>u</a:t>
            </a:r>
            <a:r>
              <a:rPr lang="en-US" sz="3200" spc="-50" dirty="0">
                <a:solidFill>
                  <a:srgbClr val="312D2A"/>
                </a:solidFill>
                <a:latin typeface="+mn-lt"/>
                <a:ea typeface="Verdana" panose="020B0604030504040204" pitchFamily="34" charset="0"/>
                <a:cs typeface="Verdana"/>
              </a:rPr>
              <a:t>d</a:t>
            </a:r>
            <a:r>
              <a:rPr lang="en-US" sz="3200" spc="-35" dirty="0">
                <a:solidFill>
                  <a:srgbClr val="312D2A"/>
                </a:solidFill>
                <a:latin typeface="+mn-lt"/>
                <a:ea typeface="Verdana" panose="020B0604030504040204" pitchFamily="34" charset="0"/>
                <a:cs typeface="Verdana"/>
              </a:rPr>
              <a:t>i</a:t>
            </a:r>
            <a:r>
              <a:rPr lang="en-US" sz="3200" spc="-75" dirty="0">
                <a:solidFill>
                  <a:srgbClr val="312D2A"/>
                </a:solidFill>
                <a:latin typeface="+mn-lt"/>
                <a:ea typeface="Verdana" panose="020B0604030504040204" pitchFamily="34" charset="0"/>
                <a:cs typeface="Verdana"/>
              </a:rPr>
              <a:t>n</a:t>
            </a:r>
            <a:r>
              <a:rPr lang="en-US" sz="3200" spc="-70" dirty="0">
                <a:solidFill>
                  <a:srgbClr val="312D2A"/>
                </a:solidFill>
                <a:latin typeface="+mn-lt"/>
                <a:ea typeface="Verdana" panose="020B0604030504040204" pitchFamily="34" charset="0"/>
                <a:cs typeface="Verdana"/>
              </a:rPr>
              <a:t>g</a:t>
            </a:r>
            <a:r>
              <a:rPr lang="en-US" sz="3200" spc="-185" dirty="0">
                <a:solidFill>
                  <a:srgbClr val="312D2A"/>
                </a:solidFill>
                <a:latin typeface="+mn-lt"/>
                <a:ea typeface="Verdana" panose="020B0604030504040204" pitchFamily="34" charset="0"/>
                <a:cs typeface="Verdana"/>
              </a:rPr>
              <a:t> </a:t>
            </a:r>
            <a:r>
              <a:rPr lang="en-US" sz="3200" spc="-125" dirty="0">
                <a:solidFill>
                  <a:srgbClr val="312D2A"/>
                </a:solidFill>
                <a:latin typeface="+mn-lt"/>
                <a:ea typeface="Verdana" panose="020B0604030504040204" pitchFamily="34" charset="0"/>
                <a:cs typeface="Verdana"/>
              </a:rPr>
              <a:t>D</a:t>
            </a:r>
            <a:r>
              <a:rPr lang="en-US" sz="3200" spc="-105" dirty="0">
                <a:solidFill>
                  <a:srgbClr val="312D2A"/>
                </a:solidFill>
                <a:latin typeface="+mn-lt"/>
                <a:ea typeface="Verdana" panose="020B0604030504040204" pitchFamily="34" charset="0"/>
                <a:cs typeface="Verdana"/>
              </a:rPr>
              <a:t>a</a:t>
            </a:r>
            <a:r>
              <a:rPr lang="en-US" sz="3200" spc="-90" dirty="0">
                <a:solidFill>
                  <a:srgbClr val="312D2A"/>
                </a:solidFill>
                <a:latin typeface="+mn-lt"/>
                <a:ea typeface="Verdana" panose="020B0604030504040204" pitchFamily="34" charset="0"/>
                <a:cs typeface="Verdana"/>
              </a:rPr>
              <a:t>s</a:t>
            </a:r>
            <a:r>
              <a:rPr lang="en-US" sz="3200" spc="-65" dirty="0">
                <a:solidFill>
                  <a:srgbClr val="312D2A"/>
                </a:solidFill>
                <a:latin typeface="+mn-lt"/>
                <a:ea typeface="Verdana" panose="020B0604030504040204" pitchFamily="34" charset="0"/>
                <a:cs typeface="Verdana"/>
              </a:rPr>
              <a:t>h</a:t>
            </a:r>
            <a:r>
              <a:rPr lang="en-US" sz="3200" spc="-80" dirty="0">
                <a:solidFill>
                  <a:srgbClr val="312D2A"/>
                </a:solidFill>
                <a:latin typeface="+mn-lt"/>
                <a:ea typeface="Verdana" panose="020B0604030504040204" pitchFamily="34" charset="0"/>
                <a:cs typeface="Verdana"/>
              </a:rPr>
              <a:t>b</a:t>
            </a:r>
            <a:r>
              <a:rPr lang="en-US" sz="3200" spc="-50" dirty="0">
                <a:solidFill>
                  <a:srgbClr val="312D2A"/>
                </a:solidFill>
                <a:latin typeface="+mn-lt"/>
                <a:ea typeface="Verdana" panose="020B0604030504040204" pitchFamily="34" charset="0"/>
                <a:cs typeface="Verdana"/>
              </a:rPr>
              <a:t>o</a:t>
            </a:r>
            <a:r>
              <a:rPr lang="en-US" sz="3200" spc="-114" dirty="0">
                <a:solidFill>
                  <a:srgbClr val="312D2A"/>
                </a:solidFill>
                <a:latin typeface="+mn-lt"/>
                <a:ea typeface="Verdana" panose="020B0604030504040204" pitchFamily="34" charset="0"/>
                <a:cs typeface="Verdana"/>
              </a:rPr>
              <a:t>a</a:t>
            </a:r>
            <a:r>
              <a:rPr lang="en-US" sz="3200" spc="-135" dirty="0">
                <a:solidFill>
                  <a:srgbClr val="312D2A"/>
                </a:solidFill>
                <a:latin typeface="+mn-lt"/>
                <a:ea typeface="Verdana" panose="020B0604030504040204" pitchFamily="34" charset="0"/>
                <a:cs typeface="Verdana"/>
              </a:rPr>
              <a:t>r</a:t>
            </a:r>
            <a:r>
              <a:rPr lang="en-US" sz="3200" spc="-50" dirty="0">
                <a:solidFill>
                  <a:srgbClr val="312D2A"/>
                </a:solidFill>
                <a:latin typeface="+mn-lt"/>
                <a:ea typeface="Verdana" panose="020B0604030504040204" pitchFamily="34" charset="0"/>
                <a:cs typeface="Verdana"/>
              </a:rPr>
              <a:t>d</a:t>
            </a:r>
            <a:r>
              <a:rPr lang="en-US" sz="3200" spc="-90" dirty="0">
                <a:solidFill>
                  <a:srgbClr val="312D2A"/>
                </a:solidFill>
                <a:latin typeface="+mn-lt"/>
                <a:ea typeface="Verdana" panose="020B0604030504040204" pitchFamily="34" charset="0"/>
                <a:cs typeface="Verdana"/>
              </a:rPr>
              <a:t>s</a:t>
            </a:r>
            <a:r>
              <a:rPr lang="en-US" sz="3200" spc="-195" dirty="0">
                <a:solidFill>
                  <a:srgbClr val="312D2A"/>
                </a:solidFill>
                <a:latin typeface="+mn-lt"/>
                <a:ea typeface="Verdana" panose="020B0604030504040204" pitchFamily="34" charset="0"/>
                <a:cs typeface="Verdana"/>
              </a:rPr>
              <a:t>,</a:t>
            </a:r>
            <a:r>
              <a:rPr lang="en-US" sz="3200" spc="-180" dirty="0">
                <a:solidFill>
                  <a:srgbClr val="312D2A"/>
                </a:solidFill>
                <a:latin typeface="+mn-lt"/>
                <a:ea typeface="Verdana" panose="020B0604030504040204" pitchFamily="34" charset="0"/>
                <a:cs typeface="Verdana"/>
              </a:rPr>
              <a:t> </a:t>
            </a:r>
            <a:r>
              <a:rPr lang="en-US" sz="3200" spc="75" dirty="0">
                <a:solidFill>
                  <a:srgbClr val="312D2A"/>
                </a:solidFill>
                <a:latin typeface="+mn-lt"/>
                <a:ea typeface="Verdana" panose="020B0604030504040204" pitchFamily="34" charset="0"/>
                <a:cs typeface="Verdana"/>
              </a:rPr>
              <a:t>M</a:t>
            </a:r>
            <a:r>
              <a:rPr lang="en-US" sz="3200" spc="-114" dirty="0">
                <a:solidFill>
                  <a:srgbClr val="312D2A"/>
                </a:solidFill>
                <a:latin typeface="+mn-lt"/>
                <a:ea typeface="Verdana" panose="020B0604030504040204" pitchFamily="34" charset="0"/>
                <a:cs typeface="Verdana"/>
              </a:rPr>
              <a:t>a</a:t>
            </a:r>
            <a:r>
              <a:rPr lang="en-US" sz="3200" spc="-70" dirty="0">
                <a:solidFill>
                  <a:srgbClr val="312D2A"/>
                </a:solidFill>
                <a:latin typeface="+mn-lt"/>
                <a:ea typeface="Verdana" panose="020B0604030504040204" pitchFamily="34" charset="0"/>
                <a:cs typeface="Verdana"/>
              </a:rPr>
              <a:t>s</a:t>
            </a:r>
            <a:r>
              <a:rPr lang="en-US" sz="3200" spc="-110" dirty="0">
                <a:solidFill>
                  <a:srgbClr val="312D2A"/>
                </a:solidFill>
                <a:latin typeface="+mn-lt"/>
                <a:ea typeface="Verdana" panose="020B0604030504040204" pitchFamily="34" charset="0"/>
                <a:cs typeface="Verdana"/>
              </a:rPr>
              <a:t>te</a:t>
            </a:r>
            <a:r>
              <a:rPr lang="en-US" sz="3200" spc="-105" dirty="0">
                <a:solidFill>
                  <a:srgbClr val="312D2A"/>
                </a:solidFill>
                <a:latin typeface="+mn-lt"/>
                <a:ea typeface="Verdana" panose="020B0604030504040204" pitchFamily="34" charset="0"/>
                <a:cs typeface="Verdana"/>
              </a:rPr>
              <a:t>r</a:t>
            </a:r>
            <a:r>
              <a:rPr lang="en-US" sz="3200" spc="-70" dirty="0">
                <a:solidFill>
                  <a:srgbClr val="312D2A"/>
                </a:solidFill>
                <a:latin typeface="+mn-lt"/>
                <a:ea typeface="Verdana" panose="020B0604030504040204" pitchFamily="34" charset="0"/>
                <a:cs typeface="Verdana"/>
              </a:rPr>
              <a:t>-</a:t>
            </a:r>
            <a:r>
              <a:rPr lang="en-US" sz="3200" spc="-120" dirty="0">
                <a:solidFill>
                  <a:srgbClr val="312D2A"/>
                </a:solidFill>
                <a:latin typeface="+mn-lt"/>
                <a:ea typeface="Verdana" panose="020B0604030504040204" pitchFamily="34" charset="0"/>
                <a:cs typeface="Verdana"/>
              </a:rPr>
              <a:t>D</a:t>
            </a:r>
            <a:r>
              <a:rPr lang="en-US" sz="3200" spc="-85" dirty="0">
                <a:solidFill>
                  <a:srgbClr val="312D2A"/>
                </a:solidFill>
                <a:latin typeface="+mn-lt"/>
                <a:ea typeface="Verdana" panose="020B0604030504040204" pitchFamily="34" charset="0"/>
                <a:cs typeface="Verdana"/>
              </a:rPr>
              <a:t>e</a:t>
            </a:r>
            <a:r>
              <a:rPr lang="en-US" sz="3200" spc="-80" dirty="0">
                <a:solidFill>
                  <a:srgbClr val="312D2A"/>
                </a:solidFill>
                <a:latin typeface="+mn-lt"/>
                <a:ea typeface="Verdana" panose="020B0604030504040204" pitchFamily="34" charset="0"/>
                <a:cs typeface="Verdana"/>
              </a:rPr>
              <a:t>t</a:t>
            </a:r>
            <a:r>
              <a:rPr lang="en-US" sz="3200" spc="-114" dirty="0">
                <a:solidFill>
                  <a:srgbClr val="312D2A"/>
                </a:solidFill>
                <a:latin typeface="+mn-lt"/>
                <a:ea typeface="Verdana" panose="020B0604030504040204" pitchFamily="34" charset="0"/>
                <a:cs typeface="Verdana"/>
              </a:rPr>
              <a:t>a</a:t>
            </a:r>
            <a:r>
              <a:rPr lang="en-US" sz="3200" spc="-100" dirty="0">
                <a:solidFill>
                  <a:srgbClr val="312D2A"/>
                </a:solidFill>
                <a:latin typeface="+mn-lt"/>
                <a:ea typeface="Verdana" panose="020B0604030504040204" pitchFamily="34" charset="0"/>
                <a:cs typeface="Verdana"/>
              </a:rPr>
              <a:t>il,</a:t>
            </a:r>
            <a:r>
              <a:rPr lang="en-US" sz="3200" spc="-180" dirty="0">
                <a:solidFill>
                  <a:srgbClr val="312D2A"/>
                </a:solidFill>
                <a:latin typeface="+mn-lt"/>
                <a:ea typeface="Verdana" panose="020B0604030504040204" pitchFamily="34" charset="0"/>
                <a:cs typeface="Verdana"/>
              </a:rPr>
              <a:t> </a:t>
            </a:r>
            <a:r>
              <a:rPr lang="en-US" sz="3200" spc="-95" dirty="0">
                <a:solidFill>
                  <a:srgbClr val="312D2A"/>
                </a:solidFill>
                <a:latin typeface="+mn-lt"/>
                <a:ea typeface="Verdana" panose="020B0604030504040204" pitchFamily="34" charset="0"/>
                <a:cs typeface="Verdana"/>
              </a:rPr>
              <a:t>e</a:t>
            </a:r>
            <a:r>
              <a:rPr lang="en-US" sz="3200" spc="-110" dirty="0">
                <a:solidFill>
                  <a:srgbClr val="312D2A"/>
                </a:solidFill>
                <a:latin typeface="+mn-lt"/>
                <a:ea typeface="Verdana" panose="020B0604030504040204" pitchFamily="34" charset="0"/>
                <a:cs typeface="Verdana"/>
              </a:rPr>
              <a:t>t</a:t>
            </a:r>
            <a:r>
              <a:rPr lang="en-US" sz="3200" spc="-75" dirty="0">
                <a:solidFill>
                  <a:srgbClr val="312D2A"/>
                </a:solidFill>
                <a:latin typeface="+mn-lt"/>
                <a:ea typeface="Verdana" panose="020B0604030504040204" pitchFamily="34" charset="0"/>
                <a:cs typeface="Verdana"/>
              </a:rPr>
              <a:t>c</a:t>
            </a:r>
            <a:r>
              <a:rPr lang="en-US" sz="3200" spc="-195" dirty="0">
                <a:solidFill>
                  <a:srgbClr val="312D2A"/>
                </a:solidFill>
                <a:latin typeface="+mn-lt"/>
                <a:ea typeface="Verdana" panose="020B0604030504040204" pitchFamily="34" charset="0"/>
                <a:cs typeface="Verdana"/>
              </a:rPr>
              <a:t>.</a:t>
            </a:r>
            <a:endParaRPr lang="en-US" sz="3200" dirty="0">
              <a:latin typeface="+mn-lt"/>
              <a:ea typeface="Verdana" panose="020B0604030504040204" pitchFamily="34" charset="0"/>
              <a:cs typeface="Verdana"/>
            </a:endParaRPr>
          </a:p>
          <a:p>
            <a:pPr algn="just">
              <a:spcBef>
                <a:spcPts val="20"/>
              </a:spcBef>
              <a:buClr>
                <a:srgbClr val="312D2A"/>
              </a:buClr>
              <a:buFont typeface="Arial MT"/>
              <a:buChar char="•"/>
            </a:pPr>
            <a:endParaRPr lang="en-US" sz="4800" dirty="0">
              <a:latin typeface="+mn-lt"/>
              <a:ea typeface="Verdana" panose="020B0604030504040204" pitchFamily="34" charset="0"/>
              <a:cs typeface="Verdana"/>
            </a:endParaRPr>
          </a:p>
          <a:p>
            <a:pPr marL="355600" marR="7620" indent="-342900" algn="just">
              <a:buFont typeface="Arial MT"/>
              <a:buChar char="•"/>
              <a:tabLst>
                <a:tab pos="354965" algn="l"/>
                <a:tab pos="355600" algn="l"/>
              </a:tabLst>
            </a:pPr>
            <a:r>
              <a:rPr lang="en-US" sz="3200" spc="-130" dirty="0">
                <a:solidFill>
                  <a:srgbClr val="312D2A"/>
                </a:solidFill>
                <a:latin typeface="+mn-lt"/>
                <a:ea typeface="Verdana" panose="020B0604030504040204" pitchFamily="34" charset="0"/>
                <a:cs typeface="Verdana"/>
              </a:rPr>
              <a:t>S</a:t>
            </a:r>
            <a:r>
              <a:rPr lang="en-US" sz="3200" spc="-120" dirty="0">
                <a:solidFill>
                  <a:srgbClr val="312D2A"/>
                </a:solidFill>
                <a:latin typeface="+mn-lt"/>
                <a:ea typeface="Verdana" panose="020B0604030504040204" pitchFamily="34" charset="0"/>
                <a:cs typeface="Verdana"/>
              </a:rPr>
              <a:t>u</a:t>
            </a:r>
            <a:r>
              <a:rPr lang="en-US" sz="3200" spc="-50" dirty="0">
                <a:solidFill>
                  <a:srgbClr val="312D2A"/>
                </a:solidFill>
                <a:latin typeface="+mn-lt"/>
                <a:ea typeface="Verdana" panose="020B0604030504040204" pitchFamily="34" charset="0"/>
                <a:cs typeface="Verdana"/>
              </a:rPr>
              <a:t>ppo</a:t>
            </a:r>
            <a:r>
              <a:rPr lang="en-US" sz="3200" spc="-55" dirty="0">
                <a:solidFill>
                  <a:srgbClr val="312D2A"/>
                </a:solidFill>
                <a:latin typeface="+mn-lt"/>
                <a:ea typeface="Verdana" panose="020B0604030504040204" pitchFamily="34" charset="0"/>
                <a:cs typeface="Verdana"/>
              </a:rPr>
              <a:t>r</a:t>
            </a:r>
            <a:r>
              <a:rPr lang="en-US" sz="3200" spc="-95" dirty="0">
                <a:solidFill>
                  <a:srgbClr val="312D2A"/>
                </a:solidFill>
                <a:latin typeface="+mn-lt"/>
                <a:ea typeface="Verdana" panose="020B0604030504040204" pitchFamily="34" charset="0"/>
                <a:cs typeface="Verdana"/>
              </a:rPr>
              <a:t>t</a:t>
            </a:r>
            <a:r>
              <a:rPr lang="en-US" sz="3200" spc="-90" dirty="0">
                <a:solidFill>
                  <a:srgbClr val="312D2A"/>
                </a:solidFill>
                <a:latin typeface="+mn-lt"/>
                <a:ea typeface="Verdana" panose="020B0604030504040204" pitchFamily="34" charset="0"/>
                <a:cs typeface="Verdana"/>
              </a:rPr>
              <a:t>s</a:t>
            </a:r>
            <a:r>
              <a:rPr lang="en-US" sz="3200" spc="-170" dirty="0">
                <a:solidFill>
                  <a:srgbClr val="312D2A"/>
                </a:solidFill>
                <a:latin typeface="+mn-lt"/>
                <a:ea typeface="Verdana" panose="020B0604030504040204" pitchFamily="34" charset="0"/>
                <a:cs typeface="Verdana"/>
              </a:rPr>
              <a:t> </a:t>
            </a:r>
            <a:r>
              <a:rPr lang="en-US" sz="3200" spc="-114" dirty="0">
                <a:solidFill>
                  <a:srgbClr val="312D2A"/>
                </a:solidFill>
                <a:latin typeface="+mn-lt"/>
                <a:ea typeface="Verdana" panose="020B0604030504040204" pitchFamily="34" charset="0"/>
                <a:cs typeface="Verdana"/>
              </a:rPr>
              <a:t>a</a:t>
            </a:r>
            <a:r>
              <a:rPr lang="en-US" sz="3200" spc="-50" dirty="0">
                <a:solidFill>
                  <a:srgbClr val="312D2A"/>
                </a:solidFill>
                <a:latin typeface="+mn-lt"/>
                <a:ea typeface="Verdana" panose="020B0604030504040204" pitchFamily="34" charset="0"/>
                <a:cs typeface="Verdana"/>
              </a:rPr>
              <a:t>dd</a:t>
            </a:r>
            <a:r>
              <a:rPr lang="en-US" sz="3200" spc="-45" dirty="0">
                <a:solidFill>
                  <a:srgbClr val="312D2A"/>
                </a:solidFill>
                <a:latin typeface="+mn-lt"/>
                <a:ea typeface="Verdana" panose="020B0604030504040204" pitchFamily="34" charset="0"/>
                <a:cs typeface="Verdana"/>
              </a:rPr>
              <a:t>i</a:t>
            </a:r>
            <a:r>
              <a:rPr lang="en-US" sz="3200" spc="-70" dirty="0">
                <a:solidFill>
                  <a:srgbClr val="312D2A"/>
                </a:solidFill>
                <a:latin typeface="+mn-lt"/>
                <a:ea typeface="Verdana" panose="020B0604030504040204" pitchFamily="34" charset="0"/>
                <a:cs typeface="Verdana"/>
              </a:rPr>
              <a:t>ng</a:t>
            </a:r>
            <a:r>
              <a:rPr lang="en-US" sz="3200" spc="-180" dirty="0">
                <a:solidFill>
                  <a:srgbClr val="312D2A"/>
                </a:solidFill>
                <a:latin typeface="+mn-lt"/>
                <a:ea typeface="Verdana" panose="020B0604030504040204" pitchFamily="34" charset="0"/>
                <a:cs typeface="Verdana"/>
              </a:rPr>
              <a:t> </a:t>
            </a:r>
            <a:r>
              <a:rPr lang="en-US" sz="3200" spc="-75" dirty="0">
                <a:solidFill>
                  <a:srgbClr val="312D2A"/>
                </a:solidFill>
                <a:latin typeface="+mn-lt"/>
                <a:ea typeface="Verdana" panose="020B0604030504040204" pitchFamily="34" charset="0"/>
                <a:cs typeface="Verdana"/>
              </a:rPr>
              <a:t>c</a:t>
            </a:r>
            <a:r>
              <a:rPr lang="en-US" sz="3200" spc="-50" dirty="0">
                <a:solidFill>
                  <a:srgbClr val="312D2A"/>
                </a:solidFill>
                <a:latin typeface="+mn-lt"/>
                <a:ea typeface="Verdana" panose="020B0604030504040204" pitchFamily="34" charset="0"/>
                <a:cs typeface="Verdana"/>
              </a:rPr>
              <a:t>o</a:t>
            </a:r>
            <a:r>
              <a:rPr lang="en-US" sz="3200" spc="-110" dirty="0">
                <a:solidFill>
                  <a:srgbClr val="312D2A"/>
                </a:solidFill>
                <a:latin typeface="+mn-lt"/>
                <a:ea typeface="Verdana" panose="020B0604030504040204" pitchFamily="34" charset="0"/>
                <a:cs typeface="Verdana"/>
              </a:rPr>
              <a:t>mm</a:t>
            </a:r>
            <a:r>
              <a:rPr lang="en-US" sz="3200" spc="-50" dirty="0">
                <a:solidFill>
                  <a:srgbClr val="312D2A"/>
                </a:solidFill>
                <a:latin typeface="+mn-lt"/>
                <a:ea typeface="Verdana" panose="020B0604030504040204" pitchFamily="34" charset="0"/>
                <a:cs typeface="Verdana"/>
              </a:rPr>
              <a:t>o</a:t>
            </a:r>
            <a:r>
              <a:rPr lang="en-US" sz="3200" spc="-60" dirty="0">
                <a:solidFill>
                  <a:srgbClr val="312D2A"/>
                </a:solidFill>
                <a:latin typeface="+mn-lt"/>
                <a:ea typeface="Verdana" panose="020B0604030504040204" pitchFamily="34" charset="0"/>
                <a:cs typeface="Verdana"/>
              </a:rPr>
              <a:t>n</a:t>
            </a:r>
            <a:r>
              <a:rPr lang="en-US" sz="3200" spc="-185" dirty="0">
                <a:solidFill>
                  <a:srgbClr val="312D2A"/>
                </a:solidFill>
                <a:latin typeface="+mn-lt"/>
                <a:ea typeface="Verdana" panose="020B0604030504040204" pitchFamily="34" charset="0"/>
                <a:cs typeface="Verdana"/>
              </a:rPr>
              <a:t> </a:t>
            </a:r>
            <a:r>
              <a:rPr lang="en-US" sz="3200" spc="-5" dirty="0">
                <a:solidFill>
                  <a:srgbClr val="312D2A"/>
                </a:solidFill>
                <a:latin typeface="+mn-lt"/>
                <a:ea typeface="Verdana" panose="020B0604030504040204" pitchFamily="34" charset="0"/>
                <a:cs typeface="Verdana"/>
              </a:rPr>
              <a:t>f</a:t>
            </a:r>
            <a:r>
              <a:rPr lang="en-US" sz="3200" spc="-135" dirty="0">
                <a:solidFill>
                  <a:srgbClr val="312D2A"/>
                </a:solidFill>
                <a:latin typeface="+mn-lt"/>
                <a:ea typeface="Verdana" panose="020B0604030504040204" pitchFamily="34" charset="0"/>
                <a:cs typeface="Verdana"/>
              </a:rPr>
              <a:t>r</a:t>
            </a:r>
            <a:r>
              <a:rPr lang="en-US" sz="3200" spc="-114" dirty="0">
                <a:solidFill>
                  <a:srgbClr val="312D2A"/>
                </a:solidFill>
                <a:latin typeface="+mn-lt"/>
                <a:ea typeface="Verdana" panose="020B0604030504040204" pitchFamily="34" charset="0"/>
                <a:cs typeface="Verdana"/>
              </a:rPr>
              <a:t>a</a:t>
            </a:r>
            <a:r>
              <a:rPr lang="en-US" sz="3200" spc="-110" dirty="0">
                <a:solidFill>
                  <a:srgbClr val="312D2A"/>
                </a:solidFill>
                <a:latin typeface="+mn-lt"/>
                <a:ea typeface="Verdana" panose="020B0604030504040204" pitchFamily="34" charset="0"/>
                <a:cs typeface="Verdana"/>
              </a:rPr>
              <a:t>me</a:t>
            </a:r>
            <a:r>
              <a:rPr lang="en-US" sz="3200" spc="-140" dirty="0">
                <a:solidFill>
                  <a:srgbClr val="312D2A"/>
                </a:solidFill>
                <a:latin typeface="+mn-lt"/>
                <a:ea typeface="Verdana" panose="020B0604030504040204" pitchFamily="34" charset="0"/>
                <a:cs typeface="Verdana"/>
              </a:rPr>
              <a:t>w</a:t>
            </a:r>
            <a:r>
              <a:rPr lang="en-US" sz="3200" spc="-50" dirty="0">
                <a:solidFill>
                  <a:srgbClr val="312D2A"/>
                </a:solidFill>
                <a:latin typeface="+mn-lt"/>
                <a:ea typeface="Verdana" panose="020B0604030504040204" pitchFamily="34" charset="0"/>
                <a:cs typeface="Verdana"/>
              </a:rPr>
              <a:t>o</a:t>
            </a:r>
            <a:r>
              <a:rPr lang="en-US" sz="3200" spc="-100" dirty="0">
                <a:solidFill>
                  <a:srgbClr val="312D2A"/>
                </a:solidFill>
                <a:latin typeface="+mn-lt"/>
                <a:ea typeface="Verdana" panose="020B0604030504040204" pitchFamily="34" charset="0"/>
                <a:cs typeface="Verdana"/>
              </a:rPr>
              <a:t>r</a:t>
            </a:r>
            <a:r>
              <a:rPr lang="en-US" sz="3200" spc="-114" dirty="0">
                <a:solidFill>
                  <a:srgbClr val="312D2A"/>
                </a:solidFill>
                <a:latin typeface="+mn-lt"/>
                <a:ea typeface="Verdana" panose="020B0604030504040204" pitchFamily="34" charset="0"/>
                <a:cs typeface="Verdana"/>
              </a:rPr>
              <a:t>k</a:t>
            </a:r>
            <a:r>
              <a:rPr lang="en-US" sz="3200" spc="-90" dirty="0">
                <a:solidFill>
                  <a:srgbClr val="312D2A"/>
                </a:solidFill>
                <a:latin typeface="+mn-lt"/>
                <a:ea typeface="Verdana" panose="020B0604030504040204" pitchFamily="34" charset="0"/>
                <a:cs typeface="Verdana"/>
              </a:rPr>
              <a:t>s</a:t>
            </a:r>
            <a:r>
              <a:rPr lang="en-US" sz="3200" spc="-170" dirty="0">
                <a:solidFill>
                  <a:srgbClr val="312D2A"/>
                </a:solidFill>
                <a:latin typeface="+mn-lt"/>
                <a:ea typeface="Verdana" panose="020B0604030504040204" pitchFamily="34" charset="0"/>
                <a:cs typeface="Verdana"/>
              </a:rPr>
              <a:t> </a:t>
            </a:r>
            <a:r>
              <a:rPr lang="en-US" sz="3200" spc="-50" dirty="0">
                <a:solidFill>
                  <a:srgbClr val="312D2A"/>
                </a:solidFill>
                <a:latin typeface="+mn-lt"/>
                <a:ea typeface="Verdana" panose="020B0604030504040204" pitchFamily="34" charset="0"/>
                <a:cs typeface="Verdana"/>
              </a:rPr>
              <a:t>o</a:t>
            </a:r>
            <a:r>
              <a:rPr lang="en-US" sz="3200" spc="-85" dirty="0">
                <a:solidFill>
                  <a:srgbClr val="312D2A"/>
                </a:solidFill>
                <a:latin typeface="+mn-lt"/>
                <a:ea typeface="Verdana" panose="020B0604030504040204" pitchFamily="34" charset="0"/>
                <a:cs typeface="Verdana"/>
              </a:rPr>
              <a:t>r  </a:t>
            </a:r>
            <a:r>
              <a:rPr lang="en-US" sz="3200" spc="-95" dirty="0">
                <a:solidFill>
                  <a:srgbClr val="312D2A"/>
                </a:solidFill>
                <a:latin typeface="+mn-lt"/>
                <a:ea typeface="Verdana" panose="020B0604030504040204" pitchFamily="34" charset="0"/>
                <a:cs typeface="Verdana"/>
              </a:rPr>
              <a:t>"Features"</a:t>
            </a:r>
            <a:r>
              <a:rPr lang="en-US" sz="3200" spc="-175" dirty="0">
                <a:solidFill>
                  <a:srgbClr val="312D2A"/>
                </a:solidFill>
                <a:latin typeface="+mn-lt"/>
                <a:ea typeface="Verdana" panose="020B0604030504040204" pitchFamily="34" charset="0"/>
                <a:cs typeface="Verdana"/>
              </a:rPr>
              <a:t> </a:t>
            </a:r>
            <a:r>
              <a:rPr lang="en-US" sz="3200" spc="-95" dirty="0">
                <a:solidFill>
                  <a:srgbClr val="312D2A"/>
                </a:solidFill>
                <a:latin typeface="+mn-lt"/>
                <a:ea typeface="Verdana" panose="020B0604030504040204" pitchFamily="34" charset="0"/>
                <a:cs typeface="Verdana"/>
              </a:rPr>
              <a:t>when</a:t>
            </a:r>
            <a:r>
              <a:rPr lang="en-US" sz="3200" spc="-185" dirty="0">
                <a:solidFill>
                  <a:srgbClr val="312D2A"/>
                </a:solidFill>
                <a:latin typeface="+mn-lt"/>
                <a:ea typeface="Verdana" panose="020B0604030504040204" pitchFamily="34" charset="0"/>
                <a:cs typeface="Verdana"/>
              </a:rPr>
              <a:t> </a:t>
            </a:r>
            <a:r>
              <a:rPr lang="en-US" sz="3200" spc="-85" dirty="0">
                <a:solidFill>
                  <a:srgbClr val="312D2A"/>
                </a:solidFill>
                <a:latin typeface="+mn-lt"/>
                <a:ea typeface="Verdana" panose="020B0604030504040204" pitchFamily="34" charset="0"/>
                <a:cs typeface="Verdana"/>
              </a:rPr>
              <a:t>creating</a:t>
            </a:r>
            <a:r>
              <a:rPr lang="en-US" sz="3200" spc="-175" dirty="0">
                <a:solidFill>
                  <a:srgbClr val="312D2A"/>
                </a:solidFill>
                <a:latin typeface="+mn-lt"/>
                <a:ea typeface="Verdana" panose="020B0604030504040204" pitchFamily="34" charset="0"/>
                <a:cs typeface="Verdana"/>
              </a:rPr>
              <a:t> </a:t>
            </a:r>
            <a:r>
              <a:rPr lang="en-US" sz="3200" spc="-90" dirty="0">
                <a:solidFill>
                  <a:srgbClr val="312D2A"/>
                </a:solidFill>
                <a:latin typeface="+mn-lt"/>
                <a:ea typeface="Verdana" panose="020B0604030504040204" pitchFamily="34" charset="0"/>
                <a:cs typeface="Verdana"/>
              </a:rPr>
              <a:t>an</a:t>
            </a:r>
            <a:r>
              <a:rPr lang="en-US" sz="3200" spc="-185" dirty="0">
                <a:solidFill>
                  <a:srgbClr val="312D2A"/>
                </a:solidFill>
                <a:latin typeface="+mn-lt"/>
                <a:ea typeface="Verdana" panose="020B0604030504040204" pitchFamily="34" charset="0"/>
                <a:cs typeface="Verdana"/>
              </a:rPr>
              <a:t> </a:t>
            </a:r>
            <a:r>
              <a:rPr lang="en-US" sz="3200" spc="-70" dirty="0">
                <a:solidFill>
                  <a:srgbClr val="312D2A"/>
                </a:solidFill>
                <a:latin typeface="+mn-lt"/>
                <a:ea typeface="Verdana" panose="020B0604030504040204" pitchFamily="34" charset="0"/>
                <a:cs typeface="Verdana"/>
              </a:rPr>
              <a:t>application</a:t>
            </a:r>
            <a:r>
              <a:rPr lang="en-US" sz="3200" spc="-185" dirty="0">
                <a:solidFill>
                  <a:srgbClr val="312D2A"/>
                </a:solidFill>
                <a:latin typeface="+mn-lt"/>
                <a:ea typeface="Verdana" panose="020B0604030504040204" pitchFamily="34" charset="0"/>
                <a:cs typeface="Verdana"/>
              </a:rPr>
              <a:t> </a:t>
            </a:r>
            <a:r>
              <a:rPr lang="en-US" sz="3200" spc="-75" dirty="0">
                <a:solidFill>
                  <a:srgbClr val="312D2A"/>
                </a:solidFill>
                <a:latin typeface="+mn-lt"/>
                <a:ea typeface="Verdana" panose="020B0604030504040204" pitchFamily="34" charset="0"/>
                <a:cs typeface="Verdana"/>
              </a:rPr>
              <a:t>such </a:t>
            </a:r>
            <a:r>
              <a:rPr lang="en-US" sz="3200" spc="-545" dirty="0">
                <a:solidFill>
                  <a:srgbClr val="312D2A"/>
                </a:solidFill>
                <a:latin typeface="+mn-lt"/>
                <a:ea typeface="Verdana" panose="020B0604030504040204" pitchFamily="34" charset="0"/>
                <a:cs typeface="Verdana"/>
              </a:rPr>
              <a:t> </a:t>
            </a:r>
            <a:r>
              <a:rPr lang="en-US" sz="3200" spc="-105" dirty="0">
                <a:solidFill>
                  <a:srgbClr val="312D2A"/>
                </a:solidFill>
                <a:latin typeface="+mn-lt"/>
                <a:ea typeface="Verdana" panose="020B0604030504040204" pitchFamily="34" charset="0"/>
                <a:cs typeface="Verdana"/>
              </a:rPr>
              <a:t>as </a:t>
            </a:r>
            <a:r>
              <a:rPr lang="en-US" sz="3200" spc="-90" dirty="0">
                <a:solidFill>
                  <a:srgbClr val="312D2A"/>
                </a:solidFill>
                <a:latin typeface="+mn-lt"/>
                <a:ea typeface="Verdana" panose="020B0604030504040204" pitchFamily="34" charset="0"/>
                <a:cs typeface="Verdana"/>
              </a:rPr>
              <a:t>access </a:t>
            </a:r>
            <a:r>
              <a:rPr lang="en-US" sz="3200" spc="-95" dirty="0">
                <a:solidFill>
                  <a:srgbClr val="312D2A"/>
                </a:solidFill>
                <a:latin typeface="+mn-lt"/>
                <a:ea typeface="Verdana" panose="020B0604030504040204" pitchFamily="34" charset="0"/>
                <a:cs typeface="Verdana"/>
              </a:rPr>
              <a:t>control, </a:t>
            </a:r>
            <a:r>
              <a:rPr lang="en-US" sz="3200" spc="-80" dirty="0">
                <a:solidFill>
                  <a:srgbClr val="312D2A"/>
                </a:solidFill>
                <a:latin typeface="+mn-lt"/>
                <a:ea typeface="Verdana" panose="020B0604030504040204" pitchFamily="34" charset="0"/>
                <a:cs typeface="Verdana"/>
              </a:rPr>
              <a:t>activity </a:t>
            </a:r>
            <a:r>
              <a:rPr lang="en-US" sz="3200" spc="-85" dirty="0">
                <a:solidFill>
                  <a:srgbClr val="312D2A"/>
                </a:solidFill>
                <a:latin typeface="+mn-lt"/>
                <a:ea typeface="Verdana" panose="020B0604030504040204" pitchFamily="34" charset="0"/>
                <a:cs typeface="Verdana"/>
              </a:rPr>
              <a:t>reporting, </a:t>
            </a:r>
            <a:r>
              <a:rPr lang="en-US" sz="3200" spc="-95" dirty="0">
                <a:solidFill>
                  <a:srgbClr val="312D2A"/>
                </a:solidFill>
                <a:latin typeface="+mn-lt"/>
                <a:ea typeface="Verdana" panose="020B0604030504040204" pitchFamily="34" charset="0"/>
                <a:cs typeface="Verdana"/>
              </a:rPr>
              <a:t>theme </a:t>
            </a:r>
            <a:r>
              <a:rPr lang="en-US" sz="3200" spc="-90" dirty="0">
                <a:solidFill>
                  <a:srgbClr val="312D2A"/>
                </a:solidFill>
                <a:latin typeface="+mn-lt"/>
                <a:ea typeface="Verdana" panose="020B0604030504040204" pitchFamily="34" charset="0"/>
                <a:cs typeface="Verdana"/>
              </a:rPr>
              <a:t> s</a:t>
            </a:r>
            <a:r>
              <a:rPr lang="en-US" sz="3200" spc="-110" dirty="0">
                <a:solidFill>
                  <a:srgbClr val="312D2A"/>
                </a:solidFill>
                <a:latin typeface="+mn-lt"/>
                <a:ea typeface="Verdana" panose="020B0604030504040204" pitchFamily="34" charset="0"/>
                <a:cs typeface="Verdana"/>
              </a:rPr>
              <a:t>e</a:t>
            </a:r>
            <a:r>
              <a:rPr lang="en-US" sz="3200" spc="-60" dirty="0">
                <a:solidFill>
                  <a:srgbClr val="312D2A"/>
                </a:solidFill>
                <a:latin typeface="+mn-lt"/>
                <a:ea typeface="Verdana" panose="020B0604030504040204" pitchFamily="34" charset="0"/>
                <a:cs typeface="Verdana"/>
              </a:rPr>
              <a:t>l</a:t>
            </a:r>
            <a:r>
              <a:rPr lang="en-US" sz="3200" spc="-95" dirty="0">
                <a:solidFill>
                  <a:srgbClr val="312D2A"/>
                </a:solidFill>
                <a:latin typeface="+mn-lt"/>
                <a:ea typeface="Verdana" panose="020B0604030504040204" pitchFamily="34" charset="0"/>
                <a:cs typeface="Verdana"/>
              </a:rPr>
              <a:t>e</a:t>
            </a:r>
            <a:r>
              <a:rPr lang="en-US" sz="3200" spc="-45" dirty="0">
                <a:solidFill>
                  <a:srgbClr val="312D2A"/>
                </a:solidFill>
                <a:latin typeface="+mn-lt"/>
                <a:ea typeface="Verdana" panose="020B0604030504040204" pitchFamily="34" charset="0"/>
                <a:cs typeface="Verdana"/>
              </a:rPr>
              <a:t>c</a:t>
            </a:r>
            <a:r>
              <a:rPr lang="en-US" sz="3200" spc="-80" dirty="0">
                <a:solidFill>
                  <a:srgbClr val="312D2A"/>
                </a:solidFill>
                <a:latin typeface="+mn-lt"/>
                <a:ea typeface="Verdana" panose="020B0604030504040204" pitchFamily="34" charset="0"/>
                <a:cs typeface="Verdana"/>
              </a:rPr>
              <a:t>t</a:t>
            </a:r>
            <a:r>
              <a:rPr lang="en-US" sz="3200" spc="-45" dirty="0">
                <a:solidFill>
                  <a:srgbClr val="312D2A"/>
                </a:solidFill>
                <a:latin typeface="+mn-lt"/>
                <a:ea typeface="Verdana" panose="020B0604030504040204" pitchFamily="34" charset="0"/>
                <a:cs typeface="Verdana"/>
              </a:rPr>
              <a:t>i</a:t>
            </a:r>
            <a:r>
              <a:rPr lang="en-US" sz="3200" spc="-55" dirty="0">
                <a:solidFill>
                  <a:srgbClr val="312D2A"/>
                </a:solidFill>
                <a:latin typeface="+mn-lt"/>
                <a:ea typeface="Verdana" panose="020B0604030504040204" pitchFamily="34" charset="0"/>
                <a:cs typeface="Verdana"/>
              </a:rPr>
              <a:t>o</a:t>
            </a:r>
            <a:r>
              <a:rPr lang="en-US" sz="3200" spc="-70" dirty="0">
                <a:solidFill>
                  <a:srgbClr val="312D2A"/>
                </a:solidFill>
                <a:latin typeface="+mn-lt"/>
                <a:ea typeface="Verdana" panose="020B0604030504040204" pitchFamily="34" charset="0"/>
                <a:cs typeface="Verdana"/>
              </a:rPr>
              <a:t>n</a:t>
            </a:r>
            <a:r>
              <a:rPr lang="en-US" sz="3200" spc="-195" dirty="0">
                <a:solidFill>
                  <a:srgbClr val="312D2A"/>
                </a:solidFill>
                <a:latin typeface="+mn-lt"/>
                <a:ea typeface="Verdana" panose="020B0604030504040204" pitchFamily="34" charset="0"/>
                <a:cs typeface="Verdana"/>
              </a:rPr>
              <a:t>,</a:t>
            </a:r>
            <a:r>
              <a:rPr lang="en-US" sz="3200" spc="-180" dirty="0">
                <a:solidFill>
                  <a:srgbClr val="312D2A"/>
                </a:solidFill>
                <a:latin typeface="+mn-lt"/>
                <a:ea typeface="Verdana" panose="020B0604030504040204" pitchFamily="34" charset="0"/>
                <a:cs typeface="Verdana"/>
              </a:rPr>
              <a:t> </a:t>
            </a:r>
            <a:r>
              <a:rPr lang="en-US" sz="3200" spc="-114" dirty="0">
                <a:solidFill>
                  <a:srgbClr val="312D2A"/>
                </a:solidFill>
                <a:latin typeface="+mn-lt"/>
                <a:ea typeface="Verdana" panose="020B0604030504040204" pitchFamily="34" charset="0"/>
                <a:cs typeface="Verdana"/>
              </a:rPr>
              <a:t>a</a:t>
            </a:r>
            <a:r>
              <a:rPr lang="en-US" sz="3200" spc="-70" dirty="0">
                <a:solidFill>
                  <a:srgbClr val="312D2A"/>
                </a:solidFill>
                <a:latin typeface="+mn-lt"/>
                <a:ea typeface="Verdana" panose="020B0604030504040204" pitchFamily="34" charset="0"/>
                <a:cs typeface="Verdana"/>
              </a:rPr>
              <a:t>n</a:t>
            </a:r>
            <a:r>
              <a:rPr lang="en-US" sz="3200" spc="-55" dirty="0">
                <a:solidFill>
                  <a:srgbClr val="312D2A"/>
                </a:solidFill>
                <a:latin typeface="+mn-lt"/>
                <a:ea typeface="Verdana" panose="020B0604030504040204" pitchFamily="34" charset="0"/>
                <a:cs typeface="Verdana"/>
              </a:rPr>
              <a:t>d</a:t>
            </a:r>
            <a:r>
              <a:rPr lang="en-US" sz="3200" spc="-170" dirty="0">
                <a:solidFill>
                  <a:srgbClr val="312D2A"/>
                </a:solidFill>
                <a:latin typeface="+mn-lt"/>
                <a:ea typeface="Verdana" panose="020B0604030504040204" pitchFamily="34" charset="0"/>
                <a:cs typeface="Verdana"/>
              </a:rPr>
              <a:t> </a:t>
            </a:r>
            <a:r>
              <a:rPr lang="en-US" sz="3200" spc="-110" dirty="0">
                <a:solidFill>
                  <a:srgbClr val="312D2A"/>
                </a:solidFill>
                <a:latin typeface="+mn-lt"/>
                <a:ea typeface="Verdana" panose="020B0604030504040204" pitchFamily="34" charset="0"/>
                <a:cs typeface="Verdana"/>
              </a:rPr>
              <a:t>m</a:t>
            </a:r>
            <a:r>
              <a:rPr lang="en-US" sz="3200" spc="-55" dirty="0">
                <a:solidFill>
                  <a:srgbClr val="312D2A"/>
                </a:solidFill>
                <a:latin typeface="+mn-lt"/>
                <a:ea typeface="Verdana" panose="020B0604030504040204" pitchFamily="34" charset="0"/>
                <a:cs typeface="Verdana"/>
              </a:rPr>
              <a:t>o</a:t>
            </a:r>
            <a:r>
              <a:rPr lang="en-US" sz="3200" spc="-135" dirty="0">
                <a:solidFill>
                  <a:srgbClr val="312D2A"/>
                </a:solidFill>
                <a:latin typeface="+mn-lt"/>
                <a:ea typeface="Verdana" panose="020B0604030504040204" pitchFamily="34" charset="0"/>
                <a:cs typeface="Verdana"/>
              </a:rPr>
              <a:t>r</a:t>
            </a:r>
            <a:r>
              <a:rPr lang="en-US" sz="3200" spc="-105" dirty="0">
                <a:solidFill>
                  <a:srgbClr val="312D2A"/>
                </a:solidFill>
                <a:latin typeface="+mn-lt"/>
                <a:ea typeface="Verdana" panose="020B0604030504040204" pitchFamily="34" charset="0"/>
                <a:cs typeface="Verdana"/>
              </a:rPr>
              <a:t>e</a:t>
            </a:r>
            <a:endParaRPr lang="en-US" sz="3200" dirty="0">
              <a:latin typeface="+mn-lt"/>
              <a:ea typeface="Verdana" panose="020B0604030504040204" pitchFamily="34" charset="0"/>
              <a:cs typeface="Verdana"/>
            </a:endParaRPr>
          </a:p>
          <a:p>
            <a:pPr algn="just">
              <a:spcBef>
                <a:spcPts val="20"/>
              </a:spcBef>
              <a:buClr>
                <a:srgbClr val="312D2A"/>
              </a:buClr>
              <a:buFont typeface="Arial MT"/>
              <a:buChar char="•"/>
            </a:pPr>
            <a:endParaRPr lang="en-US" sz="4800" dirty="0">
              <a:latin typeface="+mn-lt"/>
              <a:ea typeface="Verdana" panose="020B0604030504040204" pitchFamily="34" charset="0"/>
              <a:cs typeface="Verdana"/>
            </a:endParaRPr>
          </a:p>
          <a:p>
            <a:pPr marL="355600" marR="5080" indent="-342900" algn="just">
              <a:spcBef>
                <a:spcPts val="5"/>
              </a:spcBef>
              <a:buFont typeface="Arial MT"/>
              <a:buChar char="•"/>
              <a:tabLst>
                <a:tab pos="354965" algn="l"/>
                <a:tab pos="355600" algn="l"/>
              </a:tabLst>
            </a:pPr>
            <a:r>
              <a:rPr lang="en-US" sz="3200" spc="-95" dirty="0">
                <a:solidFill>
                  <a:srgbClr val="312D2A"/>
                </a:solidFill>
                <a:latin typeface="+mn-lt"/>
                <a:ea typeface="Verdana" panose="020B0604030504040204" pitchFamily="34" charset="0"/>
                <a:cs typeface="Verdana"/>
              </a:rPr>
              <a:t>C</a:t>
            </a:r>
            <a:r>
              <a:rPr lang="en-US" sz="3200" spc="-80" dirty="0">
                <a:solidFill>
                  <a:srgbClr val="312D2A"/>
                </a:solidFill>
                <a:latin typeface="+mn-lt"/>
                <a:ea typeface="Verdana" panose="020B0604030504040204" pitchFamily="34" charset="0"/>
                <a:cs typeface="Verdana"/>
              </a:rPr>
              <a:t>u</a:t>
            </a:r>
            <a:r>
              <a:rPr lang="en-US" sz="3200" spc="-70" dirty="0">
                <a:solidFill>
                  <a:srgbClr val="312D2A"/>
                </a:solidFill>
                <a:latin typeface="+mn-lt"/>
                <a:ea typeface="Verdana" panose="020B0604030504040204" pitchFamily="34" charset="0"/>
                <a:cs typeface="Verdana"/>
              </a:rPr>
              <a:t>s</a:t>
            </a:r>
            <a:r>
              <a:rPr lang="en-US" sz="3200" spc="-110" dirty="0">
                <a:solidFill>
                  <a:srgbClr val="312D2A"/>
                </a:solidFill>
                <a:latin typeface="+mn-lt"/>
                <a:ea typeface="Verdana" panose="020B0604030504040204" pitchFamily="34" charset="0"/>
                <a:cs typeface="Verdana"/>
              </a:rPr>
              <a:t>t</a:t>
            </a:r>
            <a:r>
              <a:rPr lang="en-US" sz="3200" spc="-55" dirty="0">
                <a:solidFill>
                  <a:srgbClr val="312D2A"/>
                </a:solidFill>
                <a:latin typeface="+mn-lt"/>
                <a:ea typeface="Verdana" panose="020B0604030504040204" pitchFamily="34" charset="0"/>
                <a:cs typeface="Verdana"/>
              </a:rPr>
              <a:t>o</a:t>
            </a:r>
            <a:r>
              <a:rPr lang="en-US" sz="3200" spc="-80" dirty="0">
                <a:solidFill>
                  <a:srgbClr val="312D2A"/>
                </a:solidFill>
                <a:latin typeface="+mn-lt"/>
                <a:ea typeface="Verdana" panose="020B0604030504040204" pitchFamily="34" charset="0"/>
                <a:cs typeface="Verdana"/>
              </a:rPr>
              <a:t>mi</a:t>
            </a:r>
            <a:r>
              <a:rPr lang="en-US" sz="3200" spc="-100" dirty="0">
                <a:solidFill>
                  <a:srgbClr val="312D2A"/>
                </a:solidFill>
                <a:latin typeface="+mn-lt"/>
                <a:ea typeface="Verdana" panose="020B0604030504040204" pitchFamily="34" charset="0"/>
                <a:cs typeface="Verdana"/>
              </a:rPr>
              <a:t>z</a:t>
            </a:r>
            <a:r>
              <a:rPr lang="en-US" sz="3200" spc="-105" dirty="0">
                <a:solidFill>
                  <a:srgbClr val="312D2A"/>
                </a:solidFill>
                <a:latin typeface="+mn-lt"/>
                <a:ea typeface="Verdana" panose="020B0604030504040204" pitchFamily="34" charset="0"/>
                <a:cs typeface="Verdana"/>
              </a:rPr>
              <a:t>e</a:t>
            </a:r>
            <a:r>
              <a:rPr lang="en-US" sz="3200" spc="-180" dirty="0">
                <a:solidFill>
                  <a:srgbClr val="312D2A"/>
                </a:solidFill>
                <a:latin typeface="+mn-lt"/>
                <a:ea typeface="Verdana" panose="020B0604030504040204" pitchFamily="34" charset="0"/>
                <a:cs typeface="Verdana"/>
              </a:rPr>
              <a:t> </a:t>
            </a:r>
            <a:r>
              <a:rPr lang="en-US" sz="3200" spc="-65" dirty="0">
                <a:solidFill>
                  <a:srgbClr val="312D2A"/>
                </a:solidFill>
                <a:latin typeface="+mn-lt"/>
                <a:ea typeface="Verdana" panose="020B0604030504040204" pitchFamily="34" charset="0"/>
                <a:cs typeface="Verdana"/>
              </a:rPr>
              <a:t>u</a:t>
            </a:r>
            <a:r>
              <a:rPr lang="en-US" sz="3200" spc="-90" dirty="0">
                <a:solidFill>
                  <a:srgbClr val="312D2A"/>
                </a:solidFill>
                <a:latin typeface="+mn-lt"/>
                <a:ea typeface="Verdana" panose="020B0604030504040204" pitchFamily="34" charset="0"/>
                <a:cs typeface="Verdana"/>
              </a:rPr>
              <a:t>s</a:t>
            </a:r>
            <a:r>
              <a:rPr lang="en-US" sz="3200" spc="-110" dirty="0">
                <a:solidFill>
                  <a:srgbClr val="312D2A"/>
                </a:solidFill>
                <a:latin typeface="+mn-lt"/>
                <a:ea typeface="Verdana" panose="020B0604030504040204" pitchFamily="34" charset="0"/>
                <a:cs typeface="Verdana"/>
              </a:rPr>
              <a:t>e</a:t>
            </a:r>
            <a:r>
              <a:rPr lang="en-US" sz="3200" spc="-95" dirty="0">
                <a:solidFill>
                  <a:srgbClr val="312D2A"/>
                </a:solidFill>
                <a:latin typeface="+mn-lt"/>
                <a:ea typeface="Verdana" panose="020B0604030504040204" pitchFamily="34" charset="0"/>
                <a:cs typeface="Verdana"/>
              </a:rPr>
              <a:t>r</a:t>
            </a:r>
            <a:r>
              <a:rPr lang="en-US" sz="3200" spc="-185" dirty="0">
                <a:solidFill>
                  <a:srgbClr val="312D2A"/>
                </a:solidFill>
                <a:latin typeface="+mn-lt"/>
                <a:ea typeface="Verdana" panose="020B0604030504040204" pitchFamily="34" charset="0"/>
                <a:cs typeface="Verdana"/>
              </a:rPr>
              <a:t> </a:t>
            </a:r>
            <a:r>
              <a:rPr lang="en-US" sz="3200" spc="-45" dirty="0">
                <a:solidFill>
                  <a:srgbClr val="312D2A"/>
                </a:solidFill>
                <a:latin typeface="+mn-lt"/>
                <a:ea typeface="Verdana" panose="020B0604030504040204" pitchFamily="34" charset="0"/>
                <a:cs typeface="Verdana"/>
              </a:rPr>
              <a:t>i</a:t>
            </a:r>
            <a:r>
              <a:rPr lang="en-US" sz="3200" spc="-70" dirty="0">
                <a:solidFill>
                  <a:srgbClr val="312D2A"/>
                </a:solidFill>
                <a:latin typeface="+mn-lt"/>
                <a:ea typeface="Verdana" panose="020B0604030504040204" pitchFamily="34" charset="0"/>
                <a:cs typeface="Verdana"/>
              </a:rPr>
              <a:t>n</a:t>
            </a:r>
            <a:r>
              <a:rPr lang="en-US" sz="3200" spc="-110" dirty="0">
                <a:solidFill>
                  <a:srgbClr val="312D2A"/>
                </a:solidFill>
                <a:latin typeface="+mn-lt"/>
                <a:ea typeface="Verdana" panose="020B0604030504040204" pitchFamily="34" charset="0"/>
                <a:cs typeface="Verdana"/>
              </a:rPr>
              <a:t>te</a:t>
            </a:r>
            <a:r>
              <a:rPr lang="en-US" sz="3200" spc="-70" dirty="0">
                <a:solidFill>
                  <a:srgbClr val="312D2A"/>
                </a:solidFill>
                <a:latin typeface="+mn-lt"/>
                <a:ea typeface="Verdana" panose="020B0604030504040204" pitchFamily="34" charset="0"/>
                <a:cs typeface="Verdana"/>
              </a:rPr>
              <a:t>r</a:t>
            </a:r>
            <a:r>
              <a:rPr lang="en-US" sz="3200" spc="-25" dirty="0">
                <a:solidFill>
                  <a:srgbClr val="312D2A"/>
                </a:solidFill>
                <a:latin typeface="+mn-lt"/>
                <a:ea typeface="Verdana" panose="020B0604030504040204" pitchFamily="34" charset="0"/>
                <a:cs typeface="Verdana"/>
              </a:rPr>
              <a:t>f</a:t>
            </a:r>
            <a:r>
              <a:rPr lang="en-US" sz="3200" spc="-114" dirty="0">
                <a:solidFill>
                  <a:srgbClr val="312D2A"/>
                </a:solidFill>
                <a:latin typeface="+mn-lt"/>
                <a:ea typeface="Verdana" panose="020B0604030504040204" pitchFamily="34" charset="0"/>
                <a:cs typeface="Verdana"/>
              </a:rPr>
              <a:t>a</a:t>
            </a:r>
            <a:r>
              <a:rPr lang="en-US" sz="3200" spc="-75" dirty="0">
                <a:solidFill>
                  <a:srgbClr val="312D2A"/>
                </a:solidFill>
                <a:latin typeface="+mn-lt"/>
                <a:ea typeface="Verdana" panose="020B0604030504040204" pitchFamily="34" charset="0"/>
                <a:cs typeface="Verdana"/>
              </a:rPr>
              <a:t>c</a:t>
            </a:r>
            <a:r>
              <a:rPr lang="en-US" sz="3200" spc="-105" dirty="0">
                <a:solidFill>
                  <a:srgbClr val="312D2A"/>
                </a:solidFill>
                <a:latin typeface="+mn-lt"/>
                <a:ea typeface="Verdana" panose="020B0604030504040204" pitchFamily="34" charset="0"/>
                <a:cs typeface="Verdana"/>
              </a:rPr>
              <a:t>e</a:t>
            </a:r>
            <a:r>
              <a:rPr lang="en-US" sz="3200" spc="-180" dirty="0">
                <a:solidFill>
                  <a:srgbClr val="312D2A"/>
                </a:solidFill>
                <a:latin typeface="+mn-lt"/>
                <a:ea typeface="Verdana" panose="020B0604030504040204" pitchFamily="34" charset="0"/>
                <a:cs typeface="Verdana"/>
              </a:rPr>
              <a:t> </a:t>
            </a:r>
            <a:r>
              <a:rPr lang="en-US" sz="3200" spc="-55" dirty="0">
                <a:solidFill>
                  <a:srgbClr val="312D2A"/>
                </a:solidFill>
                <a:latin typeface="+mn-lt"/>
                <a:ea typeface="Verdana" panose="020B0604030504040204" pitchFamily="34" charset="0"/>
                <a:cs typeface="Verdana"/>
              </a:rPr>
              <a:t>o</a:t>
            </a:r>
            <a:r>
              <a:rPr lang="en-US" sz="3200" spc="-50" dirty="0">
                <a:solidFill>
                  <a:srgbClr val="312D2A"/>
                </a:solidFill>
                <a:latin typeface="+mn-lt"/>
                <a:ea typeface="Verdana" panose="020B0604030504040204" pitchFamily="34" charset="0"/>
                <a:cs typeface="Verdana"/>
              </a:rPr>
              <a:t>p</a:t>
            </a:r>
            <a:r>
              <a:rPr lang="en-US" sz="3200" spc="-80" dirty="0">
                <a:solidFill>
                  <a:srgbClr val="312D2A"/>
                </a:solidFill>
                <a:latin typeface="+mn-lt"/>
                <a:ea typeface="Verdana" panose="020B0604030504040204" pitchFamily="34" charset="0"/>
                <a:cs typeface="Verdana"/>
              </a:rPr>
              <a:t>t</a:t>
            </a:r>
            <a:r>
              <a:rPr lang="en-US" sz="3200" spc="-45" dirty="0">
                <a:solidFill>
                  <a:srgbClr val="312D2A"/>
                </a:solidFill>
                <a:latin typeface="+mn-lt"/>
                <a:ea typeface="Verdana" panose="020B0604030504040204" pitchFamily="34" charset="0"/>
                <a:cs typeface="Verdana"/>
              </a:rPr>
              <a:t>i</a:t>
            </a:r>
            <a:r>
              <a:rPr lang="en-US" sz="3200" spc="-55" dirty="0">
                <a:solidFill>
                  <a:srgbClr val="312D2A"/>
                </a:solidFill>
                <a:latin typeface="+mn-lt"/>
                <a:ea typeface="Verdana" panose="020B0604030504040204" pitchFamily="34" charset="0"/>
                <a:cs typeface="Verdana"/>
              </a:rPr>
              <a:t>o</a:t>
            </a:r>
            <a:r>
              <a:rPr lang="en-US" sz="3200" spc="-70" dirty="0">
                <a:solidFill>
                  <a:srgbClr val="312D2A"/>
                </a:solidFill>
                <a:latin typeface="+mn-lt"/>
                <a:ea typeface="Verdana" panose="020B0604030504040204" pitchFamily="34" charset="0"/>
                <a:cs typeface="Verdana"/>
              </a:rPr>
              <a:t>n</a:t>
            </a:r>
            <a:r>
              <a:rPr lang="en-US" sz="3200" spc="-90" dirty="0">
                <a:solidFill>
                  <a:srgbClr val="312D2A"/>
                </a:solidFill>
                <a:latin typeface="+mn-lt"/>
                <a:ea typeface="Verdana" panose="020B0604030504040204" pitchFamily="34" charset="0"/>
                <a:cs typeface="Verdana"/>
              </a:rPr>
              <a:t>s</a:t>
            </a:r>
            <a:r>
              <a:rPr lang="en-US" sz="3200" spc="-175" dirty="0">
                <a:solidFill>
                  <a:srgbClr val="312D2A"/>
                </a:solidFill>
                <a:latin typeface="+mn-lt"/>
                <a:ea typeface="Verdana" panose="020B0604030504040204" pitchFamily="34" charset="0"/>
                <a:cs typeface="Verdana"/>
              </a:rPr>
              <a:t> </a:t>
            </a:r>
            <a:r>
              <a:rPr lang="en-US" sz="3200" spc="-75" dirty="0">
                <a:solidFill>
                  <a:srgbClr val="312D2A"/>
                </a:solidFill>
                <a:latin typeface="+mn-lt"/>
                <a:ea typeface="Verdana" panose="020B0604030504040204" pitchFamily="34" charset="0"/>
                <a:cs typeface="Verdana"/>
              </a:rPr>
              <a:t>s</a:t>
            </a:r>
            <a:r>
              <a:rPr lang="en-US" sz="3200" spc="-85" dirty="0">
                <a:solidFill>
                  <a:srgbClr val="312D2A"/>
                </a:solidFill>
                <a:latin typeface="+mn-lt"/>
                <a:ea typeface="Verdana" panose="020B0604030504040204" pitchFamily="34" charset="0"/>
                <a:cs typeface="Verdana"/>
              </a:rPr>
              <a:t>u</a:t>
            </a:r>
            <a:r>
              <a:rPr lang="en-US" sz="3200" spc="-75" dirty="0">
                <a:solidFill>
                  <a:srgbClr val="312D2A"/>
                </a:solidFill>
                <a:latin typeface="+mn-lt"/>
                <a:ea typeface="Verdana" panose="020B0604030504040204" pitchFamily="34" charset="0"/>
                <a:cs typeface="Verdana"/>
              </a:rPr>
              <a:t>c</a:t>
            </a:r>
            <a:r>
              <a:rPr lang="en-US" sz="3200" spc="-60" dirty="0">
                <a:solidFill>
                  <a:srgbClr val="312D2A"/>
                </a:solidFill>
                <a:latin typeface="+mn-lt"/>
                <a:ea typeface="Verdana" panose="020B0604030504040204" pitchFamily="34" charset="0"/>
                <a:cs typeface="Verdana"/>
              </a:rPr>
              <a:t>h</a:t>
            </a:r>
            <a:r>
              <a:rPr lang="en-US" sz="3200" spc="-185" dirty="0">
                <a:solidFill>
                  <a:srgbClr val="312D2A"/>
                </a:solidFill>
                <a:latin typeface="+mn-lt"/>
                <a:ea typeface="Verdana" panose="020B0604030504040204" pitchFamily="34" charset="0"/>
                <a:cs typeface="Verdana"/>
              </a:rPr>
              <a:t> </a:t>
            </a:r>
            <a:r>
              <a:rPr lang="en-US" sz="3200" spc="-114" dirty="0">
                <a:solidFill>
                  <a:srgbClr val="312D2A"/>
                </a:solidFill>
                <a:latin typeface="+mn-lt"/>
                <a:ea typeface="Verdana" panose="020B0604030504040204" pitchFamily="34" charset="0"/>
                <a:cs typeface="Verdana"/>
              </a:rPr>
              <a:t>a</a:t>
            </a:r>
            <a:r>
              <a:rPr lang="en-US" sz="3200" spc="-70" dirty="0">
                <a:solidFill>
                  <a:srgbClr val="312D2A"/>
                </a:solidFill>
                <a:latin typeface="+mn-lt"/>
                <a:ea typeface="Verdana" panose="020B0604030504040204" pitchFamily="34" charset="0"/>
                <a:cs typeface="Verdana"/>
              </a:rPr>
              <a:t>s  </a:t>
            </a:r>
            <a:r>
              <a:rPr lang="en-US" sz="3200" spc="-80" dirty="0">
                <a:solidFill>
                  <a:srgbClr val="312D2A"/>
                </a:solidFill>
                <a:latin typeface="+mn-lt"/>
                <a:ea typeface="Verdana" panose="020B0604030504040204" pitchFamily="34" charset="0"/>
                <a:cs typeface="Verdana"/>
              </a:rPr>
              <a:t>Theme</a:t>
            </a:r>
            <a:r>
              <a:rPr lang="en-US" sz="3200" spc="-180" dirty="0">
                <a:solidFill>
                  <a:srgbClr val="312D2A"/>
                </a:solidFill>
                <a:latin typeface="+mn-lt"/>
                <a:ea typeface="Verdana" panose="020B0604030504040204" pitchFamily="34" charset="0"/>
                <a:cs typeface="Verdana"/>
              </a:rPr>
              <a:t> </a:t>
            </a:r>
            <a:r>
              <a:rPr lang="en-US" sz="3200" spc="-125" dirty="0">
                <a:solidFill>
                  <a:srgbClr val="312D2A"/>
                </a:solidFill>
                <a:latin typeface="+mn-lt"/>
                <a:ea typeface="Verdana" panose="020B0604030504040204" pitchFamily="34" charset="0"/>
                <a:cs typeface="Verdana"/>
              </a:rPr>
              <a:t>Style,</a:t>
            </a:r>
            <a:r>
              <a:rPr lang="en-US" sz="3200" spc="-180" dirty="0">
                <a:solidFill>
                  <a:srgbClr val="312D2A"/>
                </a:solidFill>
                <a:latin typeface="+mn-lt"/>
                <a:ea typeface="Verdana" panose="020B0604030504040204" pitchFamily="34" charset="0"/>
                <a:cs typeface="Verdana"/>
              </a:rPr>
              <a:t> </a:t>
            </a:r>
            <a:r>
              <a:rPr lang="en-US" sz="3200" spc="-70" dirty="0">
                <a:solidFill>
                  <a:srgbClr val="312D2A"/>
                </a:solidFill>
                <a:latin typeface="+mn-lt"/>
                <a:ea typeface="Verdana" panose="020B0604030504040204" pitchFamily="34" charset="0"/>
                <a:cs typeface="Verdana"/>
              </a:rPr>
              <a:t>application</a:t>
            </a:r>
            <a:r>
              <a:rPr lang="en-US" sz="3200" spc="-180" dirty="0">
                <a:solidFill>
                  <a:srgbClr val="312D2A"/>
                </a:solidFill>
                <a:latin typeface="+mn-lt"/>
                <a:ea typeface="Verdana" panose="020B0604030504040204" pitchFamily="34" charset="0"/>
                <a:cs typeface="Verdana"/>
              </a:rPr>
              <a:t> </a:t>
            </a:r>
            <a:r>
              <a:rPr lang="en-US" sz="3200" spc="-55" dirty="0">
                <a:solidFill>
                  <a:srgbClr val="312D2A"/>
                </a:solidFill>
                <a:latin typeface="+mn-lt"/>
                <a:ea typeface="Verdana" panose="020B0604030504040204" pitchFamily="34" charset="0"/>
                <a:cs typeface="Verdana"/>
              </a:rPr>
              <a:t>icon</a:t>
            </a:r>
            <a:r>
              <a:rPr lang="en-US" sz="3200" spc="-180" dirty="0">
                <a:solidFill>
                  <a:srgbClr val="312D2A"/>
                </a:solidFill>
                <a:latin typeface="+mn-lt"/>
                <a:ea typeface="Verdana" panose="020B0604030504040204" pitchFamily="34" charset="0"/>
                <a:cs typeface="Verdana"/>
              </a:rPr>
              <a:t> </a:t>
            </a:r>
            <a:r>
              <a:rPr lang="en-US" sz="3200" spc="-80" dirty="0">
                <a:solidFill>
                  <a:srgbClr val="312D2A"/>
                </a:solidFill>
                <a:latin typeface="+mn-lt"/>
                <a:ea typeface="Verdana" panose="020B0604030504040204" pitchFamily="34" charset="0"/>
                <a:cs typeface="Verdana"/>
              </a:rPr>
              <a:t>and</a:t>
            </a:r>
            <a:r>
              <a:rPr lang="en-US" sz="3200" spc="-170" dirty="0">
                <a:solidFill>
                  <a:srgbClr val="312D2A"/>
                </a:solidFill>
                <a:latin typeface="+mn-lt"/>
                <a:ea typeface="Verdana" panose="020B0604030504040204" pitchFamily="34" charset="0"/>
                <a:cs typeface="Verdana"/>
              </a:rPr>
              <a:t> </a:t>
            </a:r>
            <a:r>
              <a:rPr lang="en-US" sz="3200" spc="-85" dirty="0">
                <a:solidFill>
                  <a:srgbClr val="312D2A"/>
                </a:solidFill>
                <a:latin typeface="+mn-lt"/>
                <a:ea typeface="Verdana" panose="020B0604030504040204" pitchFamily="34" charset="0"/>
                <a:cs typeface="Verdana"/>
              </a:rPr>
              <a:t>page</a:t>
            </a:r>
            <a:r>
              <a:rPr lang="en-US" sz="3200" spc="-180" dirty="0">
                <a:solidFill>
                  <a:srgbClr val="312D2A"/>
                </a:solidFill>
                <a:latin typeface="+mn-lt"/>
                <a:ea typeface="Verdana" panose="020B0604030504040204" pitchFamily="34" charset="0"/>
                <a:cs typeface="Verdana"/>
              </a:rPr>
              <a:t> </a:t>
            </a:r>
            <a:r>
              <a:rPr lang="en-US" sz="3200" spc="-65" dirty="0">
                <a:solidFill>
                  <a:srgbClr val="312D2A"/>
                </a:solidFill>
                <a:latin typeface="+mn-lt"/>
                <a:ea typeface="Verdana" panose="020B0604030504040204" pitchFamily="34" charset="0"/>
                <a:cs typeface="Verdana"/>
              </a:rPr>
              <a:t>icons</a:t>
            </a:r>
            <a:endParaRPr lang="en-US" sz="3200" dirty="0">
              <a:latin typeface="+mn-lt"/>
              <a:ea typeface="Verdana" panose="020B0604030504040204" pitchFamily="34" charset="0"/>
              <a:cs typeface="Verdana"/>
            </a:endParaRPr>
          </a:p>
        </p:txBody>
      </p:sp>
      <p:pic>
        <p:nvPicPr>
          <p:cNvPr id="7" name="Picture 6" descr="A computer monitor with a waterfall and mountains&#10;&#10;Description automatically generated">
            <a:extLst>
              <a:ext uri="{FF2B5EF4-FFF2-40B4-BE49-F238E27FC236}">
                <a16:creationId xmlns:a16="http://schemas.microsoft.com/office/drawing/2014/main" id="{79B95B91-9826-4723-BF24-6E5738982F6F}"/>
              </a:ext>
            </a:extLst>
          </p:cNvPr>
          <p:cNvPicPr>
            <a:picLocks/>
          </p:cNvPicPr>
          <p:nvPr/>
        </p:nvPicPr>
        <p:blipFill>
          <a:blip r:embed="rId2">
            <a:clrChange>
              <a:clrFrom>
                <a:srgbClr val="FFFFFF"/>
              </a:clrFrom>
              <a:clrTo>
                <a:srgbClr val="FFFFFF">
                  <a:alpha val="0"/>
                </a:srgbClr>
              </a:clrTo>
            </a:clrChange>
            <a:extLst>
              <a:ext uri="{837473B0-CC2E-450A-ABE3-18F120FF3D39}">
                <a1611:picAttrSrcUrl xmlns:a1611="http://schemas.microsoft.com/office/drawing/2016/11/main" r:id="rId3"/>
              </a:ext>
            </a:extLst>
          </a:blip>
          <a:stretch>
            <a:fillRect/>
          </a:stretch>
        </p:blipFill>
        <p:spPr>
          <a:xfrm>
            <a:off x="6569452" y="1767106"/>
            <a:ext cx="18778132" cy="11121499"/>
          </a:xfrm>
          <a:prstGeom prst="rect">
            <a:avLst/>
          </a:prstGeom>
          <a:ln>
            <a:noFill/>
          </a:ln>
          <a:effectLst>
            <a:outerShdw blurRad="292100" dist="139700" dir="2700000" algn="tl" rotWithShape="0">
              <a:srgbClr val="333333">
                <a:alpha val="65000"/>
              </a:srgbClr>
            </a:outerShdw>
          </a:effectLst>
        </p:spPr>
      </p:pic>
      <p:pic>
        <p:nvPicPr>
          <p:cNvPr id="8" name="object 5">
            <a:extLst>
              <a:ext uri="{FF2B5EF4-FFF2-40B4-BE49-F238E27FC236}">
                <a16:creationId xmlns:a16="http://schemas.microsoft.com/office/drawing/2014/main" id="{45B6BA29-CB4C-45AD-ABEC-04538438F353}"/>
              </a:ext>
            </a:extLst>
          </p:cNvPr>
          <p:cNvPicPr/>
          <p:nvPr/>
        </p:nvPicPr>
        <p:blipFill>
          <a:blip r:embed="rId4" cstate="print"/>
          <a:stretch>
            <a:fillRect/>
          </a:stretch>
        </p:blipFill>
        <p:spPr>
          <a:xfrm>
            <a:off x="9631892" y="2300014"/>
            <a:ext cx="12702328" cy="7193933"/>
          </a:xfrm>
          <a:prstGeom prst="rect">
            <a:avLst/>
          </a:prstGeom>
        </p:spPr>
      </p:pic>
    </p:spTree>
    <p:extLst>
      <p:ext uri="{BB962C8B-B14F-4D97-AF65-F5344CB8AC3E}">
        <p14:creationId xmlns:p14="http://schemas.microsoft.com/office/powerpoint/2010/main" val="19838242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6EDE95C-5FAE-4FA7-BD21-C3AD048EA6AA}"/>
              </a:ext>
            </a:extLst>
          </p:cNvPr>
          <p:cNvSpPr>
            <a:spLocks noGrp="1"/>
          </p:cNvSpPr>
          <p:nvPr>
            <p:ph type="sldNum" sz="quarter" idx="11"/>
          </p:nvPr>
        </p:nvSpPr>
        <p:spPr/>
        <p:txBody>
          <a:bodyPr/>
          <a:lstStyle/>
          <a:p>
            <a:fld id="{CFF4B978-1D82-7745-80C5-DBABA6B131D3}" type="slidenum">
              <a:rPr lang="en-US" smtClean="0"/>
              <a:pPr/>
              <a:t>29</a:t>
            </a:fld>
            <a:endParaRPr lang="en-US"/>
          </a:p>
        </p:txBody>
      </p:sp>
      <p:sp>
        <p:nvSpPr>
          <p:cNvPr id="3" name="Title 2">
            <a:extLst>
              <a:ext uri="{FF2B5EF4-FFF2-40B4-BE49-F238E27FC236}">
                <a16:creationId xmlns:a16="http://schemas.microsoft.com/office/drawing/2014/main" id="{AB962C83-53E9-477B-8DC8-E0489023E64A}"/>
              </a:ext>
            </a:extLst>
          </p:cNvPr>
          <p:cNvSpPr>
            <a:spLocks noGrp="1"/>
          </p:cNvSpPr>
          <p:nvPr>
            <p:ph type="title"/>
          </p:nvPr>
        </p:nvSpPr>
        <p:spPr/>
        <p:txBody>
          <a:bodyPr/>
          <a:lstStyle/>
          <a:p>
            <a:r>
              <a:rPr lang="en-IN" dirty="0"/>
              <a:t>Create Page Wizard</a:t>
            </a:r>
          </a:p>
        </p:txBody>
      </p:sp>
      <p:sp>
        <p:nvSpPr>
          <p:cNvPr id="4" name="Text Placeholder 3">
            <a:extLst>
              <a:ext uri="{FF2B5EF4-FFF2-40B4-BE49-F238E27FC236}">
                <a16:creationId xmlns:a16="http://schemas.microsoft.com/office/drawing/2014/main" id="{1BB069C2-EC8C-4C94-A2EA-D12DB57EE6CC}"/>
              </a:ext>
            </a:extLst>
          </p:cNvPr>
          <p:cNvSpPr>
            <a:spLocks noGrp="1"/>
          </p:cNvSpPr>
          <p:nvPr>
            <p:ph type="body" sz="quarter" idx="12"/>
          </p:nvPr>
        </p:nvSpPr>
        <p:spPr>
          <a:xfrm>
            <a:off x="1241426" y="4024985"/>
            <a:ext cx="8542654" cy="6314044"/>
          </a:xfrm>
        </p:spPr>
        <p:txBody>
          <a:bodyPr>
            <a:normAutofit/>
          </a:bodyPr>
          <a:lstStyle/>
          <a:p>
            <a:pPr marL="304800" marR="197485" indent="-292100" algn="just">
              <a:lnSpc>
                <a:spcPct val="105000"/>
              </a:lnSpc>
              <a:spcBef>
                <a:spcPts val="100"/>
              </a:spcBef>
              <a:buFont typeface="Arial MT"/>
              <a:buChar char="•"/>
              <a:tabLst>
                <a:tab pos="304165" algn="l"/>
                <a:tab pos="304800" algn="l"/>
              </a:tabLst>
            </a:pPr>
            <a:r>
              <a:rPr lang="en-US" sz="3200" spc="-10" dirty="0">
                <a:solidFill>
                  <a:srgbClr val="312D2A"/>
                </a:solidFill>
                <a:latin typeface="+mn-lt"/>
                <a:cs typeface="Trebuchet MS"/>
              </a:rPr>
              <a:t>Simple,</a:t>
            </a:r>
            <a:r>
              <a:rPr lang="en-US" sz="3200" spc="-105" dirty="0">
                <a:solidFill>
                  <a:srgbClr val="312D2A"/>
                </a:solidFill>
                <a:latin typeface="+mn-lt"/>
                <a:cs typeface="Trebuchet MS"/>
              </a:rPr>
              <a:t> </a:t>
            </a:r>
            <a:r>
              <a:rPr lang="en-US" sz="3200" spc="40" dirty="0">
                <a:solidFill>
                  <a:srgbClr val="312D2A"/>
                </a:solidFill>
                <a:latin typeface="+mn-lt"/>
                <a:cs typeface="Trebuchet MS"/>
              </a:rPr>
              <a:t>modern</a:t>
            </a:r>
            <a:r>
              <a:rPr lang="en-US" sz="3200" spc="-105" dirty="0">
                <a:solidFill>
                  <a:srgbClr val="312D2A"/>
                </a:solidFill>
                <a:latin typeface="+mn-lt"/>
                <a:cs typeface="Trebuchet MS"/>
              </a:rPr>
              <a:t> </a:t>
            </a:r>
            <a:r>
              <a:rPr lang="en-US" sz="3200" spc="-15" dirty="0">
                <a:solidFill>
                  <a:srgbClr val="312D2A"/>
                </a:solidFill>
                <a:latin typeface="+mn-lt"/>
                <a:cs typeface="Trebuchet MS"/>
              </a:rPr>
              <a:t>wizard</a:t>
            </a:r>
            <a:r>
              <a:rPr lang="en-US" sz="3200" spc="-90" dirty="0">
                <a:solidFill>
                  <a:srgbClr val="312D2A"/>
                </a:solidFill>
                <a:latin typeface="+mn-lt"/>
                <a:cs typeface="Trebuchet MS"/>
              </a:rPr>
              <a:t> </a:t>
            </a:r>
            <a:r>
              <a:rPr lang="en-US" sz="3200" spc="-15" dirty="0">
                <a:solidFill>
                  <a:srgbClr val="312D2A"/>
                </a:solidFill>
                <a:latin typeface="+mn-lt"/>
                <a:cs typeface="Trebuchet MS"/>
              </a:rPr>
              <a:t>for</a:t>
            </a:r>
            <a:r>
              <a:rPr lang="en-US" sz="3200" spc="-100" dirty="0">
                <a:solidFill>
                  <a:srgbClr val="312D2A"/>
                </a:solidFill>
                <a:latin typeface="+mn-lt"/>
                <a:cs typeface="Trebuchet MS"/>
              </a:rPr>
              <a:t> </a:t>
            </a:r>
            <a:r>
              <a:rPr lang="en-US" sz="3200" spc="-10" dirty="0">
                <a:solidFill>
                  <a:srgbClr val="312D2A"/>
                </a:solidFill>
                <a:latin typeface="+mn-lt"/>
                <a:cs typeface="Trebuchet MS"/>
              </a:rPr>
              <a:t>creating</a:t>
            </a:r>
            <a:r>
              <a:rPr lang="en-US" sz="3200" spc="-105" dirty="0">
                <a:solidFill>
                  <a:srgbClr val="312D2A"/>
                </a:solidFill>
                <a:latin typeface="+mn-lt"/>
                <a:cs typeface="Trebuchet MS"/>
              </a:rPr>
              <a:t> </a:t>
            </a:r>
            <a:r>
              <a:rPr lang="en-US" sz="3200" spc="5" dirty="0">
                <a:solidFill>
                  <a:srgbClr val="312D2A"/>
                </a:solidFill>
                <a:latin typeface="+mn-lt"/>
                <a:cs typeface="Trebuchet MS"/>
              </a:rPr>
              <a:t>individual </a:t>
            </a:r>
            <a:r>
              <a:rPr lang="en-US" sz="3200" spc="-465" dirty="0">
                <a:solidFill>
                  <a:srgbClr val="312D2A"/>
                </a:solidFill>
                <a:latin typeface="+mn-lt"/>
                <a:cs typeface="Trebuchet MS"/>
              </a:rPr>
              <a:t> </a:t>
            </a:r>
            <a:r>
              <a:rPr lang="en-US" sz="3200" spc="50" dirty="0">
                <a:solidFill>
                  <a:srgbClr val="312D2A"/>
                </a:solidFill>
                <a:latin typeface="+mn-lt"/>
                <a:cs typeface="Trebuchet MS"/>
              </a:rPr>
              <a:t>pages</a:t>
            </a:r>
            <a:r>
              <a:rPr lang="en-US" sz="3200" spc="-100" dirty="0">
                <a:solidFill>
                  <a:srgbClr val="312D2A"/>
                </a:solidFill>
                <a:latin typeface="+mn-lt"/>
                <a:cs typeface="Trebuchet MS"/>
              </a:rPr>
              <a:t> </a:t>
            </a:r>
            <a:r>
              <a:rPr lang="en-US" sz="3200" spc="10" dirty="0">
                <a:solidFill>
                  <a:srgbClr val="312D2A"/>
                </a:solidFill>
                <a:latin typeface="+mn-lt"/>
                <a:cs typeface="Trebuchet MS"/>
              </a:rPr>
              <a:t>in</a:t>
            </a:r>
            <a:r>
              <a:rPr lang="en-US" sz="3200" spc="-105" dirty="0">
                <a:solidFill>
                  <a:srgbClr val="312D2A"/>
                </a:solidFill>
                <a:latin typeface="+mn-lt"/>
                <a:cs typeface="Trebuchet MS"/>
              </a:rPr>
              <a:t> </a:t>
            </a:r>
            <a:r>
              <a:rPr lang="en-US" sz="3200" spc="40" dirty="0">
                <a:solidFill>
                  <a:srgbClr val="312D2A"/>
                </a:solidFill>
                <a:latin typeface="+mn-lt"/>
                <a:cs typeface="Trebuchet MS"/>
              </a:rPr>
              <a:t>an</a:t>
            </a:r>
            <a:r>
              <a:rPr lang="en-US" sz="3200" spc="-100" dirty="0">
                <a:solidFill>
                  <a:srgbClr val="312D2A"/>
                </a:solidFill>
                <a:latin typeface="+mn-lt"/>
                <a:cs typeface="Trebuchet MS"/>
              </a:rPr>
              <a:t> </a:t>
            </a:r>
            <a:r>
              <a:rPr lang="en-US" sz="3200" b="1" u="sng" spc="30" dirty="0">
                <a:solidFill>
                  <a:srgbClr val="312D2A"/>
                </a:solidFill>
                <a:uFill>
                  <a:solidFill>
                    <a:srgbClr val="312D2A"/>
                  </a:solidFill>
                </a:uFill>
                <a:latin typeface="+mn-lt"/>
                <a:cs typeface="Trebuchet MS"/>
              </a:rPr>
              <a:t>existing</a:t>
            </a:r>
            <a:r>
              <a:rPr lang="en-US" sz="3200" b="1" spc="-95" dirty="0">
                <a:solidFill>
                  <a:srgbClr val="312D2A"/>
                </a:solidFill>
                <a:latin typeface="+mn-lt"/>
                <a:cs typeface="Trebuchet MS"/>
              </a:rPr>
              <a:t> </a:t>
            </a:r>
            <a:r>
              <a:rPr lang="en-US" sz="3200" spc="-30" dirty="0">
                <a:solidFill>
                  <a:srgbClr val="312D2A"/>
                </a:solidFill>
                <a:latin typeface="+mn-lt"/>
                <a:cs typeface="Trebuchet MS"/>
              </a:rPr>
              <a:t>app.</a:t>
            </a:r>
            <a:endParaRPr lang="en-US" sz="3200" dirty="0">
              <a:latin typeface="+mn-lt"/>
              <a:cs typeface="Trebuchet MS"/>
            </a:endParaRPr>
          </a:p>
          <a:p>
            <a:pPr algn="just">
              <a:lnSpc>
                <a:spcPct val="100000"/>
              </a:lnSpc>
              <a:spcBef>
                <a:spcPts val="20"/>
              </a:spcBef>
              <a:buClr>
                <a:srgbClr val="312D2A"/>
              </a:buClr>
              <a:buFont typeface="Arial MT"/>
              <a:buChar char="•"/>
            </a:pPr>
            <a:endParaRPr lang="en-US" sz="4800" dirty="0">
              <a:latin typeface="+mn-lt"/>
              <a:cs typeface="Trebuchet MS"/>
            </a:endParaRPr>
          </a:p>
          <a:p>
            <a:pPr marL="355600" marR="5080" indent="-342900" algn="just">
              <a:lnSpc>
                <a:spcPct val="99400"/>
              </a:lnSpc>
              <a:spcBef>
                <a:spcPts val="5"/>
              </a:spcBef>
              <a:buFont typeface="Arial MT"/>
              <a:buChar char="•"/>
              <a:tabLst>
                <a:tab pos="354965" algn="l"/>
                <a:tab pos="355600" algn="l"/>
              </a:tabLst>
            </a:pPr>
            <a:r>
              <a:rPr lang="en-US" sz="3200" spc="15" dirty="0">
                <a:solidFill>
                  <a:srgbClr val="312D2A"/>
                </a:solidFill>
                <a:latin typeface="+mn-lt"/>
                <a:cs typeface="Trebuchet MS"/>
              </a:rPr>
              <a:t>Allows </a:t>
            </a:r>
            <a:r>
              <a:rPr lang="en-US" sz="3200" spc="-15" dirty="0">
                <a:solidFill>
                  <a:srgbClr val="312D2A"/>
                </a:solidFill>
                <a:latin typeface="+mn-lt"/>
                <a:cs typeface="Trebuchet MS"/>
              </a:rPr>
              <a:t>creation </a:t>
            </a:r>
            <a:r>
              <a:rPr lang="en-US" sz="3200" spc="15" dirty="0">
                <a:solidFill>
                  <a:srgbClr val="312D2A"/>
                </a:solidFill>
                <a:latin typeface="+mn-lt"/>
                <a:cs typeface="Trebuchet MS"/>
              </a:rPr>
              <a:t>of </a:t>
            </a:r>
            <a:r>
              <a:rPr lang="en-US" sz="3200" spc="20" dirty="0">
                <a:solidFill>
                  <a:srgbClr val="312D2A"/>
                </a:solidFill>
                <a:latin typeface="+mn-lt"/>
                <a:cs typeface="Trebuchet MS"/>
              </a:rPr>
              <a:t>more advanced </a:t>
            </a:r>
            <a:r>
              <a:rPr lang="en-US" sz="3200" spc="50" dirty="0">
                <a:solidFill>
                  <a:srgbClr val="312D2A"/>
                </a:solidFill>
                <a:latin typeface="+mn-lt"/>
                <a:cs typeface="Trebuchet MS"/>
              </a:rPr>
              <a:t>pages </a:t>
            </a:r>
            <a:r>
              <a:rPr lang="en-US" sz="3200" spc="55" dirty="0">
                <a:solidFill>
                  <a:srgbClr val="312D2A"/>
                </a:solidFill>
                <a:latin typeface="+mn-lt"/>
                <a:cs typeface="Trebuchet MS"/>
              </a:rPr>
              <a:t>such </a:t>
            </a:r>
            <a:r>
              <a:rPr lang="en-US" sz="3200" spc="-470" dirty="0">
                <a:solidFill>
                  <a:srgbClr val="312D2A"/>
                </a:solidFill>
                <a:latin typeface="+mn-lt"/>
                <a:cs typeface="Trebuchet MS"/>
              </a:rPr>
              <a:t> </a:t>
            </a:r>
            <a:r>
              <a:rPr lang="en-US" sz="3200" spc="50" dirty="0">
                <a:solidFill>
                  <a:srgbClr val="312D2A"/>
                </a:solidFill>
                <a:latin typeface="+mn-lt"/>
                <a:cs typeface="Trebuchet MS"/>
              </a:rPr>
              <a:t>as </a:t>
            </a:r>
            <a:r>
              <a:rPr lang="en-US" sz="3200" spc="25" dirty="0">
                <a:solidFill>
                  <a:srgbClr val="312D2A"/>
                </a:solidFill>
                <a:latin typeface="+mn-lt"/>
                <a:cs typeface="Trebuchet MS"/>
              </a:rPr>
              <a:t>Dashboards, </a:t>
            </a:r>
            <a:r>
              <a:rPr lang="en-US" sz="3200" spc="-5" dirty="0">
                <a:solidFill>
                  <a:srgbClr val="312D2A"/>
                </a:solidFill>
                <a:latin typeface="+mn-lt"/>
                <a:cs typeface="Trebuchet MS"/>
              </a:rPr>
              <a:t>additional </a:t>
            </a:r>
            <a:r>
              <a:rPr lang="en-US" sz="3200" spc="15" dirty="0">
                <a:solidFill>
                  <a:srgbClr val="312D2A"/>
                </a:solidFill>
                <a:latin typeface="+mn-lt"/>
                <a:cs typeface="Trebuchet MS"/>
              </a:rPr>
              <a:t>Master-Detail </a:t>
            </a:r>
            <a:r>
              <a:rPr lang="en-US" sz="3200" spc="40" dirty="0">
                <a:solidFill>
                  <a:srgbClr val="312D2A"/>
                </a:solidFill>
                <a:latin typeface="+mn-lt"/>
                <a:cs typeface="Trebuchet MS"/>
              </a:rPr>
              <a:t>page </a:t>
            </a:r>
            <a:r>
              <a:rPr lang="en-US" sz="3200" spc="45" dirty="0">
                <a:solidFill>
                  <a:srgbClr val="312D2A"/>
                </a:solidFill>
                <a:latin typeface="+mn-lt"/>
                <a:cs typeface="Trebuchet MS"/>
              </a:rPr>
              <a:t> </a:t>
            </a:r>
            <a:r>
              <a:rPr lang="en-US" sz="3200" spc="-20" dirty="0">
                <a:solidFill>
                  <a:srgbClr val="312D2A"/>
                </a:solidFill>
                <a:latin typeface="+mn-lt"/>
                <a:cs typeface="Trebuchet MS"/>
              </a:rPr>
              <a:t>types,</a:t>
            </a:r>
            <a:r>
              <a:rPr lang="en-US" sz="3200" spc="-100" dirty="0">
                <a:solidFill>
                  <a:srgbClr val="312D2A"/>
                </a:solidFill>
                <a:latin typeface="+mn-lt"/>
                <a:cs typeface="Trebuchet MS"/>
              </a:rPr>
              <a:t> </a:t>
            </a:r>
            <a:r>
              <a:rPr lang="en-US" sz="3200" spc="10" dirty="0">
                <a:solidFill>
                  <a:srgbClr val="312D2A"/>
                </a:solidFill>
                <a:latin typeface="+mn-lt"/>
                <a:cs typeface="Trebuchet MS"/>
              </a:rPr>
              <a:t>List</a:t>
            </a:r>
            <a:r>
              <a:rPr lang="en-US" sz="3200" spc="-95" dirty="0">
                <a:solidFill>
                  <a:srgbClr val="312D2A"/>
                </a:solidFill>
                <a:latin typeface="+mn-lt"/>
                <a:cs typeface="Trebuchet MS"/>
              </a:rPr>
              <a:t> </a:t>
            </a:r>
            <a:r>
              <a:rPr lang="en-US" sz="3200" spc="-50" dirty="0">
                <a:solidFill>
                  <a:srgbClr val="312D2A"/>
                </a:solidFill>
                <a:latin typeface="+mn-lt"/>
                <a:cs typeface="Trebuchet MS"/>
              </a:rPr>
              <a:t>View,</a:t>
            </a:r>
            <a:r>
              <a:rPr lang="en-US" sz="3200" spc="-95" dirty="0">
                <a:solidFill>
                  <a:srgbClr val="312D2A"/>
                </a:solidFill>
                <a:latin typeface="+mn-lt"/>
                <a:cs typeface="Trebuchet MS"/>
              </a:rPr>
              <a:t> </a:t>
            </a:r>
            <a:r>
              <a:rPr lang="en-US" sz="3200" spc="5" dirty="0">
                <a:solidFill>
                  <a:srgbClr val="312D2A"/>
                </a:solidFill>
                <a:latin typeface="+mn-lt"/>
                <a:cs typeface="Trebuchet MS"/>
              </a:rPr>
              <a:t>mobile</a:t>
            </a:r>
            <a:r>
              <a:rPr lang="en-US" sz="3200" spc="-95" dirty="0">
                <a:solidFill>
                  <a:srgbClr val="312D2A"/>
                </a:solidFill>
                <a:latin typeface="+mn-lt"/>
                <a:cs typeface="Trebuchet MS"/>
              </a:rPr>
              <a:t> </a:t>
            </a:r>
            <a:r>
              <a:rPr lang="en-US" sz="3200" spc="-25" dirty="0">
                <a:solidFill>
                  <a:srgbClr val="312D2A"/>
                </a:solidFill>
                <a:latin typeface="+mn-lt"/>
                <a:cs typeface="Trebuchet MS"/>
              </a:rPr>
              <a:t>first</a:t>
            </a:r>
            <a:r>
              <a:rPr lang="en-US" sz="3200" spc="-95" dirty="0">
                <a:solidFill>
                  <a:srgbClr val="312D2A"/>
                </a:solidFill>
                <a:latin typeface="+mn-lt"/>
                <a:cs typeface="Trebuchet MS"/>
              </a:rPr>
              <a:t> </a:t>
            </a:r>
            <a:r>
              <a:rPr lang="en-US" sz="3200" spc="-20" dirty="0">
                <a:solidFill>
                  <a:srgbClr val="312D2A"/>
                </a:solidFill>
                <a:latin typeface="+mn-lt"/>
                <a:cs typeface="Trebuchet MS"/>
              </a:rPr>
              <a:t>reports,</a:t>
            </a:r>
            <a:r>
              <a:rPr lang="en-US" sz="3200" spc="-95" dirty="0">
                <a:solidFill>
                  <a:srgbClr val="312D2A"/>
                </a:solidFill>
                <a:latin typeface="+mn-lt"/>
                <a:cs typeface="Trebuchet MS"/>
              </a:rPr>
              <a:t> </a:t>
            </a:r>
            <a:r>
              <a:rPr lang="en-US" sz="3200" spc="40" dirty="0">
                <a:solidFill>
                  <a:srgbClr val="312D2A"/>
                </a:solidFill>
                <a:latin typeface="+mn-lt"/>
                <a:cs typeface="Trebuchet MS"/>
              </a:rPr>
              <a:t>and</a:t>
            </a:r>
            <a:r>
              <a:rPr lang="en-US" sz="3200" spc="-85" dirty="0">
                <a:solidFill>
                  <a:srgbClr val="312D2A"/>
                </a:solidFill>
                <a:latin typeface="+mn-lt"/>
                <a:cs typeface="Trebuchet MS"/>
              </a:rPr>
              <a:t> </a:t>
            </a:r>
            <a:r>
              <a:rPr lang="en-US" sz="3200" spc="-25" dirty="0">
                <a:solidFill>
                  <a:srgbClr val="312D2A"/>
                </a:solidFill>
                <a:latin typeface="+mn-lt"/>
                <a:cs typeface="Trebuchet MS"/>
              </a:rPr>
              <a:t>more.</a:t>
            </a:r>
            <a:endParaRPr lang="en-US" sz="3200" dirty="0">
              <a:latin typeface="+mn-lt"/>
              <a:cs typeface="Trebuchet MS"/>
            </a:endParaRPr>
          </a:p>
          <a:p>
            <a:pPr algn="just">
              <a:lnSpc>
                <a:spcPct val="100000"/>
              </a:lnSpc>
              <a:spcBef>
                <a:spcPts val="5"/>
              </a:spcBef>
              <a:buClr>
                <a:srgbClr val="312D2A"/>
              </a:buClr>
              <a:buFont typeface="Arial MT"/>
              <a:buChar char="•"/>
            </a:pPr>
            <a:endParaRPr lang="en-US" sz="5400" dirty="0">
              <a:latin typeface="+mn-lt"/>
              <a:cs typeface="Trebuchet MS"/>
            </a:endParaRPr>
          </a:p>
          <a:p>
            <a:pPr marL="304800" marR="258445" indent="-292100" algn="just">
              <a:lnSpc>
                <a:spcPct val="99200"/>
              </a:lnSpc>
              <a:buFont typeface="Arial MT"/>
              <a:buChar char="•"/>
              <a:tabLst>
                <a:tab pos="304165" algn="l"/>
                <a:tab pos="304800" algn="l"/>
              </a:tabLst>
            </a:pPr>
            <a:r>
              <a:rPr lang="en-US" sz="3200" spc="50" dirty="0">
                <a:solidFill>
                  <a:srgbClr val="312D2A"/>
                </a:solidFill>
                <a:latin typeface="+mn-lt"/>
                <a:cs typeface="Trebuchet MS"/>
              </a:rPr>
              <a:t>Supports </a:t>
            </a:r>
            <a:r>
              <a:rPr lang="en-US" sz="3200" spc="40" dirty="0">
                <a:solidFill>
                  <a:srgbClr val="312D2A"/>
                </a:solidFill>
                <a:latin typeface="+mn-lt"/>
                <a:cs typeface="Trebuchet MS"/>
              </a:rPr>
              <a:t>adding </a:t>
            </a:r>
            <a:r>
              <a:rPr lang="en-US" sz="3200" spc="70" dirty="0">
                <a:solidFill>
                  <a:srgbClr val="312D2A"/>
                </a:solidFill>
                <a:latin typeface="+mn-lt"/>
                <a:cs typeface="Trebuchet MS"/>
              </a:rPr>
              <a:t>common </a:t>
            </a:r>
            <a:r>
              <a:rPr lang="en-US" sz="3200" spc="10" dirty="0">
                <a:solidFill>
                  <a:srgbClr val="312D2A"/>
                </a:solidFill>
                <a:latin typeface="+mn-lt"/>
                <a:cs typeface="Trebuchet MS"/>
              </a:rPr>
              <a:t>frameworks </a:t>
            </a:r>
            <a:r>
              <a:rPr lang="en-US" sz="3200" spc="15" dirty="0">
                <a:solidFill>
                  <a:srgbClr val="312D2A"/>
                </a:solidFill>
                <a:latin typeface="+mn-lt"/>
                <a:cs typeface="Trebuchet MS"/>
              </a:rPr>
              <a:t>or </a:t>
            </a:r>
            <a:r>
              <a:rPr lang="en-US" sz="3200" spc="20" dirty="0">
                <a:solidFill>
                  <a:srgbClr val="312D2A"/>
                </a:solidFill>
                <a:latin typeface="+mn-lt"/>
                <a:cs typeface="Trebuchet MS"/>
              </a:rPr>
              <a:t> </a:t>
            </a:r>
            <a:r>
              <a:rPr lang="en-US" sz="3200" spc="60" dirty="0">
                <a:solidFill>
                  <a:srgbClr val="312D2A"/>
                </a:solidFill>
                <a:latin typeface="+mn-lt"/>
                <a:cs typeface="Trebuchet MS"/>
              </a:rPr>
              <a:t>"</a:t>
            </a:r>
            <a:r>
              <a:rPr lang="en-US" sz="3200" spc="80" dirty="0">
                <a:solidFill>
                  <a:srgbClr val="312D2A"/>
                </a:solidFill>
                <a:latin typeface="+mn-lt"/>
                <a:cs typeface="Trebuchet MS"/>
              </a:rPr>
              <a:t>F</a:t>
            </a:r>
            <a:r>
              <a:rPr lang="en-US" sz="3200" spc="-10" dirty="0">
                <a:solidFill>
                  <a:srgbClr val="312D2A"/>
                </a:solidFill>
                <a:latin typeface="+mn-lt"/>
                <a:cs typeface="Trebuchet MS"/>
              </a:rPr>
              <a:t>e</a:t>
            </a:r>
            <a:r>
              <a:rPr lang="en-US" sz="3200" spc="5" dirty="0">
                <a:solidFill>
                  <a:srgbClr val="312D2A"/>
                </a:solidFill>
                <a:latin typeface="+mn-lt"/>
                <a:cs typeface="Trebuchet MS"/>
              </a:rPr>
              <a:t>a</a:t>
            </a:r>
            <a:r>
              <a:rPr lang="en-US" sz="3200" spc="-100" dirty="0">
                <a:solidFill>
                  <a:srgbClr val="312D2A"/>
                </a:solidFill>
                <a:latin typeface="+mn-lt"/>
                <a:cs typeface="Trebuchet MS"/>
              </a:rPr>
              <a:t>t</a:t>
            </a:r>
            <a:r>
              <a:rPr lang="en-US" sz="3200" spc="70" dirty="0">
                <a:solidFill>
                  <a:srgbClr val="312D2A"/>
                </a:solidFill>
                <a:latin typeface="+mn-lt"/>
                <a:cs typeface="Trebuchet MS"/>
              </a:rPr>
              <a:t>u</a:t>
            </a:r>
            <a:r>
              <a:rPr lang="en-US" sz="3200" spc="-70" dirty="0">
                <a:solidFill>
                  <a:srgbClr val="312D2A"/>
                </a:solidFill>
                <a:latin typeface="+mn-lt"/>
                <a:cs typeface="Trebuchet MS"/>
              </a:rPr>
              <a:t>r</a:t>
            </a:r>
            <a:r>
              <a:rPr lang="en-US" sz="3200" spc="-10" dirty="0">
                <a:solidFill>
                  <a:srgbClr val="312D2A"/>
                </a:solidFill>
                <a:latin typeface="+mn-lt"/>
                <a:cs typeface="Trebuchet MS"/>
              </a:rPr>
              <a:t>e</a:t>
            </a:r>
            <a:r>
              <a:rPr lang="en-US" sz="3200" spc="105" dirty="0">
                <a:solidFill>
                  <a:srgbClr val="312D2A"/>
                </a:solidFill>
                <a:latin typeface="+mn-lt"/>
                <a:cs typeface="Trebuchet MS"/>
              </a:rPr>
              <a:t>s"</a:t>
            </a:r>
            <a:r>
              <a:rPr lang="en-US" sz="3200" spc="-95" dirty="0">
                <a:solidFill>
                  <a:srgbClr val="312D2A"/>
                </a:solidFill>
                <a:latin typeface="+mn-lt"/>
                <a:cs typeface="Trebuchet MS"/>
              </a:rPr>
              <a:t> </a:t>
            </a:r>
            <a:r>
              <a:rPr lang="en-US" sz="3200" spc="-120" dirty="0">
                <a:solidFill>
                  <a:srgbClr val="312D2A"/>
                </a:solidFill>
                <a:latin typeface="+mn-lt"/>
                <a:cs typeface="Trebuchet MS"/>
              </a:rPr>
              <a:t>t</a:t>
            </a:r>
            <a:r>
              <a:rPr lang="en-US" sz="3200" spc="70" dirty="0">
                <a:solidFill>
                  <a:srgbClr val="312D2A"/>
                </a:solidFill>
                <a:latin typeface="+mn-lt"/>
                <a:cs typeface="Trebuchet MS"/>
              </a:rPr>
              <a:t>o</a:t>
            </a:r>
            <a:r>
              <a:rPr lang="en-US" sz="3200" spc="-100" dirty="0">
                <a:solidFill>
                  <a:srgbClr val="312D2A"/>
                </a:solidFill>
                <a:latin typeface="+mn-lt"/>
                <a:cs typeface="Trebuchet MS"/>
              </a:rPr>
              <a:t> </a:t>
            </a:r>
            <a:r>
              <a:rPr lang="en-US" sz="3200" spc="5" dirty="0">
                <a:solidFill>
                  <a:srgbClr val="312D2A"/>
                </a:solidFill>
                <a:latin typeface="+mn-lt"/>
                <a:cs typeface="Trebuchet MS"/>
              </a:rPr>
              <a:t>a</a:t>
            </a:r>
            <a:r>
              <a:rPr lang="en-US" sz="3200" spc="80" dirty="0">
                <a:solidFill>
                  <a:srgbClr val="312D2A"/>
                </a:solidFill>
                <a:latin typeface="+mn-lt"/>
                <a:cs typeface="Trebuchet MS"/>
              </a:rPr>
              <a:t>n</a:t>
            </a:r>
            <a:r>
              <a:rPr lang="en-US" sz="3200" spc="-100" dirty="0">
                <a:solidFill>
                  <a:srgbClr val="312D2A"/>
                </a:solidFill>
                <a:latin typeface="+mn-lt"/>
                <a:cs typeface="Trebuchet MS"/>
              </a:rPr>
              <a:t> </a:t>
            </a:r>
            <a:r>
              <a:rPr lang="en-US" sz="3200" b="1" u="sng" spc="-20" dirty="0">
                <a:solidFill>
                  <a:srgbClr val="312D2A"/>
                </a:solidFill>
                <a:uFill>
                  <a:solidFill>
                    <a:srgbClr val="312D2A"/>
                  </a:solidFill>
                </a:uFill>
                <a:latin typeface="+mn-lt"/>
                <a:cs typeface="Trebuchet MS"/>
              </a:rPr>
              <a:t>ex</a:t>
            </a:r>
            <a:r>
              <a:rPr lang="en-US" sz="3200" b="1" u="sng" spc="-10" dirty="0">
                <a:solidFill>
                  <a:srgbClr val="312D2A"/>
                </a:solidFill>
                <a:uFill>
                  <a:solidFill>
                    <a:srgbClr val="312D2A"/>
                  </a:solidFill>
                </a:uFill>
                <a:latin typeface="+mn-lt"/>
                <a:cs typeface="Trebuchet MS"/>
              </a:rPr>
              <a:t>i</a:t>
            </a:r>
            <a:r>
              <a:rPr lang="en-US" sz="3200" b="1" u="sng" spc="100" dirty="0">
                <a:solidFill>
                  <a:srgbClr val="312D2A"/>
                </a:solidFill>
                <a:uFill>
                  <a:solidFill>
                    <a:srgbClr val="312D2A"/>
                  </a:solidFill>
                </a:uFill>
                <a:latin typeface="+mn-lt"/>
                <a:cs typeface="Trebuchet MS"/>
              </a:rPr>
              <a:t>s</a:t>
            </a:r>
            <a:r>
              <a:rPr lang="en-US" sz="3200" b="1" u="sng" dirty="0">
                <a:solidFill>
                  <a:srgbClr val="312D2A"/>
                </a:solidFill>
                <a:uFill>
                  <a:solidFill>
                    <a:srgbClr val="312D2A"/>
                  </a:solidFill>
                </a:uFill>
                <a:latin typeface="+mn-lt"/>
                <a:cs typeface="Trebuchet MS"/>
              </a:rPr>
              <a:t>t</a:t>
            </a:r>
            <a:r>
              <a:rPr lang="en-US" sz="3200" b="1" u="sng" spc="-20" dirty="0">
                <a:solidFill>
                  <a:srgbClr val="312D2A"/>
                </a:solidFill>
                <a:uFill>
                  <a:solidFill>
                    <a:srgbClr val="312D2A"/>
                  </a:solidFill>
                </a:uFill>
                <a:latin typeface="+mn-lt"/>
                <a:cs typeface="Trebuchet MS"/>
              </a:rPr>
              <a:t>i</a:t>
            </a:r>
            <a:r>
              <a:rPr lang="en-US" sz="3200" b="1" u="sng" spc="50" dirty="0">
                <a:solidFill>
                  <a:srgbClr val="312D2A"/>
                </a:solidFill>
                <a:uFill>
                  <a:solidFill>
                    <a:srgbClr val="312D2A"/>
                  </a:solidFill>
                </a:uFill>
                <a:latin typeface="+mn-lt"/>
                <a:cs typeface="Trebuchet MS"/>
              </a:rPr>
              <a:t>n</a:t>
            </a:r>
            <a:r>
              <a:rPr lang="en-US" sz="3200" b="1" u="sng" spc="165" dirty="0">
                <a:solidFill>
                  <a:srgbClr val="312D2A"/>
                </a:solidFill>
                <a:uFill>
                  <a:solidFill>
                    <a:srgbClr val="312D2A"/>
                  </a:solidFill>
                </a:uFill>
                <a:latin typeface="+mn-lt"/>
                <a:cs typeface="Trebuchet MS"/>
              </a:rPr>
              <a:t>g</a:t>
            </a:r>
            <a:r>
              <a:rPr lang="en-US" sz="3200" b="1" spc="-95" dirty="0">
                <a:solidFill>
                  <a:srgbClr val="312D2A"/>
                </a:solidFill>
                <a:latin typeface="+mn-lt"/>
                <a:cs typeface="Trebuchet MS"/>
              </a:rPr>
              <a:t> </a:t>
            </a:r>
            <a:r>
              <a:rPr lang="en-US" sz="3200" spc="25" dirty="0">
                <a:solidFill>
                  <a:srgbClr val="312D2A"/>
                </a:solidFill>
                <a:latin typeface="+mn-lt"/>
                <a:cs typeface="Trebuchet MS"/>
              </a:rPr>
              <a:t>a</a:t>
            </a:r>
            <a:r>
              <a:rPr lang="en-US" sz="3200" spc="35" dirty="0">
                <a:solidFill>
                  <a:srgbClr val="312D2A"/>
                </a:solidFill>
                <a:latin typeface="+mn-lt"/>
                <a:cs typeface="Trebuchet MS"/>
              </a:rPr>
              <a:t>pp</a:t>
            </a:r>
            <a:r>
              <a:rPr lang="en-US" sz="3200" spc="-90" dirty="0">
                <a:solidFill>
                  <a:srgbClr val="312D2A"/>
                </a:solidFill>
                <a:latin typeface="+mn-lt"/>
                <a:cs typeface="Trebuchet MS"/>
              </a:rPr>
              <a:t>l</a:t>
            </a:r>
            <a:r>
              <a:rPr lang="en-US" sz="3200" spc="-60" dirty="0">
                <a:solidFill>
                  <a:srgbClr val="312D2A"/>
                </a:solidFill>
                <a:latin typeface="+mn-lt"/>
                <a:cs typeface="Trebuchet MS"/>
              </a:rPr>
              <a:t>i</a:t>
            </a:r>
            <a:r>
              <a:rPr lang="en-US" sz="3200" spc="-35" dirty="0">
                <a:solidFill>
                  <a:srgbClr val="312D2A"/>
                </a:solidFill>
                <a:latin typeface="+mn-lt"/>
                <a:cs typeface="Trebuchet MS"/>
              </a:rPr>
              <a:t>c</a:t>
            </a:r>
            <a:r>
              <a:rPr lang="en-US" sz="3200" spc="-55" dirty="0">
                <a:solidFill>
                  <a:srgbClr val="312D2A"/>
                </a:solidFill>
                <a:latin typeface="+mn-lt"/>
                <a:cs typeface="Trebuchet MS"/>
              </a:rPr>
              <a:t>a</a:t>
            </a:r>
            <a:r>
              <a:rPr lang="en-US" sz="3200" spc="-30" dirty="0">
                <a:solidFill>
                  <a:srgbClr val="312D2A"/>
                </a:solidFill>
                <a:latin typeface="+mn-lt"/>
                <a:cs typeface="Trebuchet MS"/>
              </a:rPr>
              <a:t>t</a:t>
            </a:r>
            <a:r>
              <a:rPr lang="en-US" sz="3200" spc="-60" dirty="0">
                <a:solidFill>
                  <a:srgbClr val="312D2A"/>
                </a:solidFill>
                <a:latin typeface="+mn-lt"/>
                <a:cs typeface="Trebuchet MS"/>
              </a:rPr>
              <a:t>i</a:t>
            </a:r>
            <a:r>
              <a:rPr lang="en-US" sz="3200" spc="65" dirty="0">
                <a:solidFill>
                  <a:srgbClr val="312D2A"/>
                </a:solidFill>
                <a:latin typeface="+mn-lt"/>
                <a:cs typeface="Trebuchet MS"/>
              </a:rPr>
              <a:t>o</a:t>
            </a:r>
            <a:r>
              <a:rPr lang="en-US" sz="3200" spc="80" dirty="0">
                <a:solidFill>
                  <a:srgbClr val="312D2A"/>
                </a:solidFill>
                <a:latin typeface="+mn-lt"/>
                <a:cs typeface="Trebuchet MS"/>
              </a:rPr>
              <a:t>n</a:t>
            </a:r>
            <a:r>
              <a:rPr lang="en-US" sz="3200" spc="-100" dirty="0">
                <a:solidFill>
                  <a:srgbClr val="312D2A"/>
                </a:solidFill>
                <a:latin typeface="+mn-lt"/>
                <a:cs typeface="Trebuchet MS"/>
              </a:rPr>
              <a:t> </a:t>
            </a:r>
            <a:r>
              <a:rPr lang="en-US" sz="3200" spc="100" dirty="0">
                <a:solidFill>
                  <a:srgbClr val="312D2A"/>
                </a:solidFill>
                <a:latin typeface="+mn-lt"/>
                <a:cs typeface="Trebuchet MS"/>
              </a:rPr>
              <a:t>s</a:t>
            </a:r>
            <a:r>
              <a:rPr lang="en-US" sz="3200" spc="70" dirty="0">
                <a:solidFill>
                  <a:srgbClr val="312D2A"/>
                </a:solidFill>
                <a:latin typeface="+mn-lt"/>
                <a:cs typeface="Trebuchet MS"/>
              </a:rPr>
              <a:t>u</a:t>
            </a:r>
            <a:r>
              <a:rPr lang="en-US" sz="3200" spc="-35" dirty="0">
                <a:solidFill>
                  <a:srgbClr val="312D2A"/>
                </a:solidFill>
                <a:latin typeface="+mn-lt"/>
                <a:cs typeface="Trebuchet MS"/>
              </a:rPr>
              <a:t>c</a:t>
            </a:r>
            <a:r>
              <a:rPr lang="en-US" sz="3200" spc="80" dirty="0">
                <a:solidFill>
                  <a:srgbClr val="312D2A"/>
                </a:solidFill>
                <a:latin typeface="+mn-lt"/>
                <a:cs typeface="Trebuchet MS"/>
              </a:rPr>
              <a:t>h</a:t>
            </a:r>
            <a:r>
              <a:rPr lang="en-US" sz="3200" spc="-100" dirty="0">
                <a:solidFill>
                  <a:srgbClr val="312D2A"/>
                </a:solidFill>
                <a:latin typeface="+mn-lt"/>
                <a:cs typeface="Trebuchet MS"/>
              </a:rPr>
              <a:t> </a:t>
            </a:r>
            <a:r>
              <a:rPr lang="en-US" sz="3200" spc="35" dirty="0">
                <a:solidFill>
                  <a:srgbClr val="312D2A"/>
                </a:solidFill>
                <a:latin typeface="+mn-lt"/>
                <a:cs typeface="Trebuchet MS"/>
              </a:rPr>
              <a:t>as  </a:t>
            </a:r>
            <a:r>
              <a:rPr lang="en-US" sz="3200" spc="-15" dirty="0">
                <a:solidFill>
                  <a:srgbClr val="312D2A"/>
                </a:solidFill>
                <a:latin typeface="+mn-lt"/>
                <a:cs typeface="Trebuchet MS"/>
              </a:rPr>
              <a:t>ac</a:t>
            </a:r>
            <a:r>
              <a:rPr lang="en-US" sz="3200" spc="-35" dirty="0">
                <a:solidFill>
                  <a:srgbClr val="312D2A"/>
                </a:solidFill>
                <a:latin typeface="+mn-lt"/>
                <a:cs typeface="Trebuchet MS"/>
              </a:rPr>
              <a:t>c</a:t>
            </a:r>
            <a:r>
              <a:rPr lang="en-US" sz="3200" spc="-10" dirty="0">
                <a:solidFill>
                  <a:srgbClr val="312D2A"/>
                </a:solidFill>
                <a:latin typeface="+mn-lt"/>
                <a:cs typeface="Trebuchet MS"/>
              </a:rPr>
              <a:t>e</a:t>
            </a:r>
            <a:r>
              <a:rPr lang="en-US" sz="3200" spc="100" dirty="0">
                <a:solidFill>
                  <a:srgbClr val="312D2A"/>
                </a:solidFill>
                <a:latin typeface="+mn-lt"/>
                <a:cs typeface="Trebuchet MS"/>
              </a:rPr>
              <a:t>s</a:t>
            </a:r>
            <a:r>
              <a:rPr lang="en-US" sz="3200" spc="95" dirty="0">
                <a:solidFill>
                  <a:srgbClr val="312D2A"/>
                </a:solidFill>
                <a:latin typeface="+mn-lt"/>
                <a:cs typeface="Trebuchet MS"/>
              </a:rPr>
              <a:t>s</a:t>
            </a:r>
            <a:r>
              <a:rPr lang="en-US" sz="3200" spc="-90" dirty="0">
                <a:solidFill>
                  <a:srgbClr val="312D2A"/>
                </a:solidFill>
                <a:latin typeface="+mn-lt"/>
                <a:cs typeface="Trebuchet MS"/>
              </a:rPr>
              <a:t> </a:t>
            </a:r>
            <a:r>
              <a:rPr lang="en-US" sz="3200" spc="-35" dirty="0">
                <a:solidFill>
                  <a:srgbClr val="312D2A"/>
                </a:solidFill>
                <a:latin typeface="+mn-lt"/>
                <a:cs typeface="Trebuchet MS"/>
              </a:rPr>
              <a:t>c</a:t>
            </a:r>
            <a:r>
              <a:rPr lang="en-US" sz="3200" spc="65" dirty="0">
                <a:solidFill>
                  <a:srgbClr val="312D2A"/>
                </a:solidFill>
                <a:latin typeface="+mn-lt"/>
                <a:cs typeface="Trebuchet MS"/>
              </a:rPr>
              <a:t>o</a:t>
            </a:r>
            <a:r>
              <a:rPr lang="en-US" sz="3200" spc="75" dirty="0">
                <a:solidFill>
                  <a:srgbClr val="312D2A"/>
                </a:solidFill>
                <a:latin typeface="+mn-lt"/>
                <a:cs typeface="Trebuchet MS"/>
              </a:rPr>
              <a:t>n</a:t>
            </a:r>
            <a:r>
              <a:rPr lang="en-US" sz="3200" spc="-100" dirty="0">
                <a:solidFill>
                  <a:srgbClr val="312D2A"/>
                </a:solidFill>
                <a:latin typeface="+mn-lt"/>
                <a:cs typeface="Trebuchet MS"/>
              </a:rPr>
              <a:t>t</a:t>
            </a:r>
            <a:r>
              <a:rPr lang="en-US" sz="3200" spc="-70" dirty="0">
                <a:solidFill>
                  <a:srgbClr val="312D2A"/>
                </a:solidFill>
                <a:latin typeface="+mn-lt"/>
                <a:cs typeface="Trebuchet MS"/>
              </a:rPr>
              <a:t>r</a:t>
            </a:r>
            <a:r>
              <a:rPr lang="en-US" sz="3200" spc="45" dirty="0">
                <a:solidFill>
                  <a:srgbClr val="312D2A"/>
                </a:solidFill>
                <a:latin typeface="+mn-lt"/>
                <a:cs typeface="Trebuchet MS"/>
              </a:rPr>
              <a:t>o</a:t>
            </a:r>
            <a:r>
              <a:rPr lang="en-US" sz="3200" spc="-90" dirty="0">
                <a:solidFill>
                  <a:srgbClr val="312D2A"/>
                </a:solidFill>
                <a:latin typeface="+mn-lt"/>
                <a:cs typeface="Trebuchet MS"/>
              </a:rPr>
              <a:t>l</a:t>
            </a:r>
            <a:r>
              <a:rPr lang="en-US" sz="3200" spc="-200" dirty="0">
                <a:solidFill>
                  <a:srgbClr val="312D2A"/>
                </a:solidFill>
                <a:latin typeface="+mn-lt"/>
                <a:cs typeface="Trebuchet MS"/>
              </a:rPr>
              <a:t>,</a:t>
            </a:r>
            <a:r>
              <a:rPr lang="en-US" sz="3200" spc="-100" dirty="0">
                <a:solidFill>
                  <a:srgbClr val="312D2A"/>
                </a:solidFill>
                <a:latin typeface="+mn-lt"/>
                <a:cs typeface="Trebuchet MS"/>
              </a:rPr>
              <a:t> </a:t>
            </a:r>
            <a:r>
              <a:rPr lang="en-US" sz="3200" spc="-15" dirty="0">
                <a:solidFill>
                  <a:srgbClr val="312D2A"/>
                </a:solidFill>
                <a:latin typeface="+mn-lt"/>
                <a:cs typeface="Trebuchet MS"/>
              </a:rPr>
              <a:t>a</a:t>
            </a:r>
            <a:r>
              <a:rPr lang="en-US" sz="3200" spc="15" dirty="0">
                <a:solidFill>
                  <a:srgbClr val="312D2A"/>
                </a:solidFill>
                <a:latin typeface="+mn-lt"/>
                <a:cs typeface="Trebuchet MS"/>
              </a:rPr>
              <a:t>c</a:t>
            </a:r>
            <a:r>
              <a:rPr lang="en-US" sz="3200" spc="-85" dirty="0">
                <a:solidFill>
                  <a:srgbClr val="312D2A"/>
                </a:solidFill>
                <a:latin typeface="+mn-lt"/>
                <a:cs typeface="Trebuchet MS"/>
              </a:rPr>
              <a:t>t</a:t>
            </a:r>
            <a:r>
              <a:rPr lang="en-US" sz="3200" spc="-60" dirty="0">
                <a:solidFill>
                  <a:srgbClr val="312D2A"/>
                </a:solidFill>
                <a:latin typeface="+mn-lt"/>
                <a:cs typeface="Trebuchet MS"/>
              </a:rPr>
              <a:t>i</a:t>
            </a:r>
            <a:r>
              <a:rPr lang="en-US" sz="3200" spc="70" dirty="0">
                <a:solidFill>
                  <a:srgbClr val="312D2A"/>
                </a:solidFill>
                <a:latin typeface="+mn-lt"/>
                <a:cs typeface="Trebuchet MS"/>
              </a:rPr>
              <a:t>v</a:t>
            </a:r>
            <a:r>
              <a:rPr lang="en-US" sz="3200" spc="-60" dirty="0">
                <a:solidFill>
                  <a:srgbClr val="312D2A"/>
                </a:solidFill>
                <a:latin typeface="+mn-lt"/>
                <a:cs typeface="Trebuchet MS"/>
              </a:rPr>
              <a:t>i</a:t>
            </a:r>
            <a:r>
              <a:rPr lang="en-US" sz="3200" spc="-85" dirty="0">
                <a:solidFill>
                  <a:srgbClr val="312D2A"/>
                </a:solidFill>
                <a:latin typeface="+mn-lt"/>
                <a:cs typeface="Trebuchet MS"/>
              </a:rPr>
              <a:t>t</a:t>
            </a:r>
            <a:r>
              <a:rPr lang="en-US" sz="3200" spc="40" dirty="0">
                <a:solidFill>
                  <a:srgbClr val="312D2A"/>
                </a:solidFill>
                <a:latin typeface="+mn-lt"/>
                <a:cs typeface="Trebuchet MS"/>
              </a:rPr>
              <a:t>y</a:t>
            </a:r>
            <a:r>
              <a:rPr lang="en-US" sz="3200" spc="-90" dirty="0">
                <a:solidFill>
                  <a:srgbClr val="312D2A"/>
                </a:solidFill>
                <a:latin typeface="+mn-lt"/>
                <a:cs typeface="Trebuchet MS"/>
              </a:rPr>
              <a:t> </a:t>
            </a:r>
            <a:r>
              <a:rPr lang="en-US" sz="3200" spc="-70" dirty="0">
                <a:solidFill>
                  <a:srgbClr val="312D2A"/>
                </a:solidFill>
                <a:latin typeface="+mn-lt"/>
                <a:cs typeface="Trebuchet MS"/>
              </a:rPr>
              <a:t>r</a:t>
            </a:r>
            <a:r>
              <a:rPr lang="en-US" sz="3200" spc="-25" dirty="0">
                <a:solidFill>
                  <a:srgbClr val="312D2A"/>
                </a:solidFill>
                <a:latin typeface="+mn-lt"/>
                <a:cs typeface="Trebuchet MS"/>
              </a:rPr>
              <a:t>e</a:t>
            </a:r>
            <a:r>
              <a:rPr lang="en-US" sz="3200" spc="55" dirty="0">
                <a:solidFill>
                  <a:srgbClr val="312D2A"/>
                </a:solidFill>
                <a:latin typeface="+mn-lt"/>
                <a:cs typeface="Trebuchet MS"/>
              </a:rPr>
              <a:t>p</a:t>
            </a:r>
            <a:r>
              <a:rPr lang="en-US" sz="3200" spc="65" dirty="0">
                <a:solidFill>
                  <a:srgbClr val="312D2A"/>
                </a:solidFill>
                <a:latin typeface="+mn-lt"/>
                <a:cs typeface="Trebuchet MS"/>
              </a:rPr>
              <a:t>o</a:t>
            </a:r>
            <a:r>
              <a:rPr lang="en-US" sz="3200" spc="10" dirty="0">
                <a:solidFill>
                  <a:srgbClr val="312D2A"/>
                </a:solidFill>
                <a:latin typeface="+mn-lt"/>
                <a:cs typeface="Trebuchet MS"/>
              </a:rPr>
              <a:t>r</a:t>
            </a:r>
            <a:r>
              <a:rPr lang="en-US" sz="3200" spc="-85" dirty="0">
                <a:solidFill>
                  <a:srgbClr val="312D2A"/>
                </a:solidFill>
                <a:latin typeface="+mn-lt"/>
                <a:cs typeface="Trebuchet MS"/>
              </a:rPr>
              <a:t>t</a:t>
            </a:r>
            <a:r>
              <a:rPr lang="en-US" sz="3200" spc="-60" dirty="0">
                <a:solidFill>
                  <a:srgbClr val="312D2A"/>
                </a:solidFill>
                <a:latin typeface="+mn-lt"/>
                <a:cs typeface="Trebuchet MS"/>
              </a:rPr>
              <a:t>i</a:t>
            </a:r>
            <a:r>
              <a:rPr lang="en-US" sz="3200" spc="70" dirty="0">
                <a:solidFill>
                  <a:srgbClr val="312D2A"/>
                </a:solidFill>
                <a:latin typeface="+mn-lt"/>
                <a:cs typeface="Trebuchet MS"/>
              </a:rPr>
              <a:t>n</a:t>
            </a:r>
            <a:r>
              <a:rPr lang="en-US" sz="3200" spc="135" dirty="0">
                <a:solidFill>
                  <a:srgbClr val="312D2A"/>
                </a:solidFill>
                <a:latin typeface="+mn-lt"/>
                <a:cs typeface="Trebuchet MS"/>
              </a:rPr>
              <a:t>g</a:t>
            </a:r>
            <a:r>
              <a:rPr lang="en-US" sz="3200" spc="-200" dirty="0">
                <a:solidFill>
                  <a:srgbClr val="312D2A"/>
                </a:solidFill>
                <a:latin typeface="+mn-lt"/>
                <a:cs typeface="Trebuchet MS"/>
              </a:rPr>
              <a:t>,</a:t>
            </a:r>
            <a:r>
              <a:rPr lang="en-US" sz="3200" dirty="0">
                <a:solidFill>
                  <a:srgbClr val="312D2A"/>
                </a:solidFill>
                <a:latin typeface="+mn-lt"/>
                <a:cs typeface="Trebuchet MS"/>
              </a:rPr>
              <a:t> </a:t>
            </a:r>
            <a:r>
              <a:rPr lang="en-US" sz="3200" spc="-195" dirty="0">
                <a:solidFill>
                  <a:srgbClr val="312D2A"/>
                </a:solidFill>
                <a:latin typeface="+mn-lt"/>
                <a:cs typeface="Trebuchet MS"/>
              </a:rPr>
              <a:t> </a:t>
            </a:r>
            <a:r>
              <a:rPr lang="en-US" sz="3200" spc="-100" dirty="0">
                <a:solidFill>
                  <a:srgbClr val="312D2A"/>
                </a:solidFill>
                <a:latin typeface="+mn-lt"/>
                <a:cs typeface="Trebuchet MS"/>
              </a:rPr>
              <a:t>t</a:t>
            </a:r>
            <a:r>
              <a:rPr lang="en-US" sz="3200" spc="75" dirty="0">
                <a:solidFill>
                  <a:srgbClr val="312D2A"/>
                </a:solidFill>
                <a:latin typeface="+mn-lt"/>
                <a:cs typeface="Trebuchet MS"/>
              </a:rPr>
              <a:t>h</a:t>
            </a:r>
            <a:r>
              <a:rPr lang="en-US" sz="3200" spc="-25" dirty="0">
                <a:solidFill>
                  <a:srgbClr val="312D2A"/>
                </a:solidFill>
                <a:latin typeface="+mn-lt"/>
                <a:cs typeface="Trebuchet MS"/>
              </a:rPr>
              <a:t>e</a:t>
            </a:r>
            <a:r>
              <a:rPr lang="en-US" sz="3200" spc="120" dirty="0">
                <a:solidFill>
                  <a:srgbClr val="312D2A"/>
                </a:solidFill>
                <a:latin typeface="+mn-lt"/>
                <a:cs typeface="Trebuchet MS"/>
              </a:rPr>
              <a:t>m</a:t>
            </a:r>
            <a:r>
              <a:rPr lang="en-US" sz="3200" spc="-15" dirty="0">
                <a:solidFill>
                  <a:srgbClr val="312D2A"/>
                </a:solidFill>
                <a:latin typeface="+mn-lt"/>
                <a:cs typeface="Trebuchet MS"/>
              </a:rPr>
              <a:t>e  </a:t>
            </a:r>
            <a:r>
              <a:rPr lang="en-US" sz="3200" spc="30" dirty="0">
                <a:solidFill>
                  <a:srgbClr val="312D2A"/>
                </a:solidFill>
                <a:latin typeface="+mn-lt"/>
                <a:cs typeface="Trebuchet MS"/>
              </a:rPr>
              <a:t>s</a:t>
            </a:r>
            <a:r>
              <a:rPr lang="en-US" sz="3200" spc="35" dirty="0">
                <a:solidFill>
                  <a:srgbClr val="312D2A"/>
                </a:solidFill>
                <a:latin typeface="+mn-lt"/>
                <a:cs typeface="Trebuchet MS"/>
              </a:rPr>
              <a:t>e</a:t>
            </a:r>
            <a:r>
              <a:rPr lang="en-US" sz="3200" spc="-90" dirty="0">
                <a:solidFill>
                  <a:srgbClr val="312D2A"/>
                </a:solidFill>
                <a:latin typeface="+mn-lt"/>
                <a:cs typeface="Trebuchet MS"/>
              </a:rPr>
              <a:t>l</a:t>
            </a:r>
            <a:r>
              <a:rPr lang="en-US" sz="3200" spc="-10" dirty="0">
                <a:solidFill>
                  <a:srgbClr val="312D2A"/>
                </a:solidFill>
                <a:latin typeface="+mn-lt"/>
                <a:cs typeface="Trebuchet MS"/>
              </a:rPr>
              <a:t>e</a:t>
            </a:r>
            <a:r>
              <a:rPr lang="en-US" sz="3200" spc="-5" dirty="0">
                <a:solidFill>
                  <a:srgbClr val="312D2A"/>
                </a:solidFill>
                <a:latin typeface="+mn-lt"/>
                <a:cs typeface="Trebuchet MS"/>
              </a:rPr>
              <a:t>c</a:t>
            </a:r>
            <a:r>
              <a:rPr lang="en-US" sz="3200" spc="-85" dirty="0">
                <a:solidFill>
                  <a:srgbClr val="312D2A"/>
                </a:solidFill>
                <a:latin typeface="+mn-lt"/>
                <a:cs typeface="Trebuchet MS"/>
              </a:rPr>
              <a:t>t</a:t>
            </a:r>
            <a:r>
              <a:rPr lang="en-US" sz="3200" spc="-60" dirty="0">
                <a:solidFill>
                  <a:srgbClr val="312D2A"/>
                </a:solidFill>
                <a:latin typeface="+mn-lt"/>
                <a:cs typeface="Trebuchet MS"/>
              </a:rPr>
              <a:t>i</a:t>
            </a:r>
            <a:r>
              <a:rPr lang="en-US" sz="3200" spc="60" dirty="0">
                <a:solidFill>
                  <a:srgbClr val="312D2A"/>
                </a:solidFill>
                <a:latin typeface="+mn-lt"/>
                <a:cs typeface="Trebuchet MS"/>
              </a:rPr>
              <a:t>o</a:t>
            </a:r>
            <a:r>
              <a:rPr lang="en-US" sz="3200" spc="70" dirty="0">
                <a:solidFill>
                  <a:srgbClr val="312D2A"/>
                </a:solidFill>
                <a:latin typeface="+mn-lt"/>
                <a:cs typeface="Trebuchet MS"/>
              </a:rPr>
              <a:t>n</a:t>
            </a:r>
            <a:r>
              <a:rPr lang="en-US" sz="3200" spc="-200" dirty="0">
                <a:solidFill>
                  <a:srgbClr val="312D2A"/>
                </a:solidFill>
                <a:latin typeface="+mn-lt"/>
                <a:cs typeface="Trebuchet MS"/>
              </a:rPr>
              <a:t>,</a:t>
            </a:r>
            <a:r>
              <a:rPr lang="en-US" sz="3200" spc="-100" dirty="0">
                <a:solidFill>
                  <a:srgbClr val="312D2A"/>
                </a:solidFill>
                <a:latin typeface="+mn-lt"/>
                <a:cs typeface="Trebuchet MS"/>
              </a:rPr>
              <a:t> </a:t>
            </a:r>
            <a:r>
              <a:rPr lang="en-US" sz="3200" spc="5" dirty="0">
                <a:solidFill>
                  <a:srgbClr val="312D2A"/>
                </a:solidFill>
                <a:latin typeface="+mn-lt"/>
                <a:cs typeface="Trebuchet MS"/>
              </a:rPr>
              <a:t>a</a:t>
            </a:r>
            <a:r>
              <a:rPr lang="en-US" sz="3200" spc="70" dirty="0">
                <a:solidFill>
                  <a:srgbClr val="312D2A"/>
                </a:solidFill>
                <a:latin typeface="+mn-lt"/>
                <a:cs typeface="Trebuchet MS"/>
              </a:rPr>
              <a:t>n</a:t>
            </a:r>
            <a:r>
              <a:rPr lang="en-US" sz="3200" spc="50" dirty="0">
                <a:solidFill>
                  <a:srgbClr val="312D2A"/>
                </a:solidFill>
                <a:latin typeface="+mn-lt"/>
                <a:cs typeface="Trebuchet MS"/>
              </a:rPr>
              <a:t>d</a:t>
            </a:r>
            <a:r>
              <a:rPr lang="en-US" sz="3200" spc="-90" dirty="0">
                <a:solidFill>
                  <a:srgbClr val="312D2A"/>
                </a:solidFill>
                <a:latin typeface="+mn-lt"/>
                <a:cs typeface="Trebuchet MS"/>
              </a:rPr>
              <a:t> </a:t>
            </a:r>
            <a:r>
              <a:rPr lang="en-US" sz="3200" spc="120" dirty="0">
                <a:solidFill>
                  <a:srgbClr val="312D2A"/>
                </a:solidFill>
                <a:latin typeface="+mn-lt"/>
                <a:cs typeface="Trebuchet MS"/>
              </a:rPr>
              <a:t>m</a:t>
            </a:r>
            <a:r>
              <a:rPr lang="en-US" sz="3200" spc="60" dirty="0">
                <a:solidFill>
                  <a:srgbClr val="312D2A"/>
                </a:solidFill>
                <a:latin typeface="+mn-lt"/>
                <a:cs typeface="Trebuchet MS"/>
              </a:rPr>
              <a:t>o</a:t>
            </a:r>
            <a:r>
              <a:rPr lang="en-US" sz="3200" spc="-70" dirty="0">
                <a:solidFill>
                  <a:srgbClr val="312D2A"/>
                </a:solidFill>
                <a:latin typeface="+mn-lt"/>
                <a:cs typeface="Trebuchet MS"/>
              </a:rPr>
              <a:t>r</a:t>
            </a:r>
            <a:r>
              <a:rPr lang="en-US" sz="3200" spc="-20" dirty="0">
                <a:solidFill>
                  <a:srgbClr val="312D2A"/>
                </a:solidFill>
                <a:latin typeface="+mn-lt"/>
                <a:cs typeface="Trebuchet MS"/>
              </a:rPr>
              <a:t>e</a:t>
            </a:r>
            <a:endParaRPr lang="en-US" sz="3200" dirty="0">
              <a:latin typeface="+mn-lt"/>
              <a:cs typeface="Trebuchet MS"/>
            </a:endParaRPr>
          </a:p>
          <a:p>
            <a:pPr algn="just"/>
            <a:endParaRPr lang="en-IN" sz="2800" dirty="0">
              <a:latin typeface="+mn-lt"/>
            </a:endParaRPr>
          </a:p>
        </p:txBody>
      </p:sp>
      <p:pic>
        <p:nvPicPr>
          <p:cNvPr id="5" name="object 4">
            <a:extLst>
              <a:ext uri="{FF2B5EF4-FFF2-40B4-BE49-F238E27FC236}">
                <a16:creationId xmlns:a16="http://schemas.microsoft.com/office/drawing/2014/main" id="{6663B82F-DEBC-41E1-B37E-46421DD0E864}"/>
              </a:ext>
            </a:extLst>
          </p:cNvPr>
          <p:cNvPicPr>
            <a:picLocks noChangeAspect="1"/>
          </p:cNvPicPr>
          <p:nvPr/>
        </p:nvPicPr>
        <p:blipFill>
          <a:blip r:embed="rId2" cstate="print"/>
          <a:stretch>
            <a:fillRect/>
          </a:stretch>
        </p:blipFill>
        <p:spPr>
          <a:xfrm>
            <a:off x="9996646" y="1891144"/>
            <a:ext cx="9064184" cy="4646816"/>
          </a:xfrm>
          <a:prstGeom prst="rect">
            <a:avLst/>
          </a:prstGeom>
          <a:ln>
            <a:noFill/>
          </a:ln>
          <a:effectLst>
            <a:outerShdw blurRad="292100" dist="139700" dir="2700000" algn="tl" rotWithShape="0">
              <a:srgbClr val="333333">
                <a:alpha val="65000"/>
              </a:srgbClr>
            </a:outerShdw>
          </a:effectLst>
        </p:spPr>
      </p:pic>
      <p:pic>
        <p:nvPicPr>
          <p:cNvPr id="6" name="object 10">
            <a:extLst>
              <a:ext uri="{FF2B5EF4-FFF2-40B4-BE49-F238E27FC236}">
                <a16:creationId xmlns:a16="http://schemas.microsoft.com/office/drawing/2014/main" id="{1F004D6D-2B15-4938-BB9E-EBEFE395DCFE}"/>
              </a:ext>
            </a:extLst>
          </p:cNvPr>
          <p:cNvPicPr>
            <a:picLocks noChangeAspect="1"/>
          </p:cNvPicPr>
          <p:nvPr/>
        </p:nvPicPr>
        <p:blipFill>
          <a:blip r:embed="rId3" cstate="print"/>
          <a:stretch>
            <a:fillRect/>
          </a:stretch>
        </p:blipFill>
        <p:spPr>
          <a:xfrm>
            <a:off x="10037178" y="7040880"/>
            <a:ext cx="9023652" cy="539687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1462442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DBF1E76-245B-4399-883D-665C334FD2B3}"/>
              </a:ext>
            </a:extLst>
          </p:cNvPr>
          <p:cNvSpPr>
            <a:spLocks noGrp="1"/>
          </p:cNvSpPr>
          <p:nvPr>
            <p:ph type="sldNum" sz="quarter" idx="11"/>
          </p:nvPr>
        </p:nvSpPr>
        <p:spPr/>
        <p:txBody>
          <a:bodyPr/>
          <a:lstStyle/>
          <a:p>
            <a:fld id="{CFF4B978-1D82-7745-80C5-DBABA6B131D3}" type="slidenum">
              <a:rPr lang="en-US" smtClean="0"/>
              <a:pPr/>
              <a:t>3</a:t>
            </a:fld>
            <a:endParaRPr lang="en-US"/>
          </a:p>
        </p:txBody>
      </p:sp>
      <p:sp>
        <p:nvSpPr>
          <p:cNvPr id="3" name="Title 2">
            <a:extLst>
              <a:ext uri="{FF2B5EF4-FFF2-40B4-BE49-F238E27FC236}">
                <a16:creationId xmlns:a16="http://schemas.microsoft.com/office/drawing/2014/main" id="{1FB72F73-92F3-4E88-8C32-57120BCC7ABB}"/>
              </a:ext>
            </a:extLst>
          </p:cNvPr>
          <p:cNvSpPr>
            <a:spLocks noGrp="1"/>
          </p:cNvSpPr>
          <p:nvPr>
            <p:ph type="title"/>
          </p:nvPr>
        </p:nvSpPr>
        <p:spPr/>
        <p:txBody>
          <a:bodyPr/>
          <a:lstStyle/>
          <a:p>
            <a:r>
              <a:rPr lang="en-US" dirty="0"/>
              <a:t>Data – The World’s Most Valuable Resource</a:t>
            </a:r>
            <a:endParaRPr lang="en-IN" dirty="0"/>
          </a:p>
        </p:txBody>
      </p:sp>
      <p:sp>
        <p:nvSpPr>
          <p:cNvPr id="8" name="Freeform 5">
            <a:extLst>
              <a:ext uri="{FF2B5EF4-FFF2-40B4-BE49-F238E27FC236}">
                <a16:creationId xmlns:a16="http://schemas.microsoft.com/office/drawing/2014/main" id="{ADB3D64B-0E6F-49A3-A001-C32F9380F5D4}"/>
              </a:ext>
            </a:extLst>
          </p:cNvPr>
          <p:cNvSpPr>
            <a:spLocks/>
          </p:cNvSpPr>
          <p:nvPr/>
        </p:nvSpPr>
        <p:spPr bwMode="auto">
          <a:xfrm>
            <a:off x="1167429" y="4200896"/>
            <a:ext cx="923454" cy="9492244"/>
          </a:xfrm>
          <a:custGeom>
            <a:avLst/>
            <a:gdLst>
              <a:gd name="T0" fmla="*/ 129 w 129"/>
              <a:gd name="T1" fmla="*/ 0 h 1326"/>
              <a:gd name="T2" fmla="*/ 129 w 129"/>
              <a:gd name="T3" fmla="*/ 1326 h 1326"/>
              <a:gd name="T4" fmla="*/ 0 w 129"/>
              <a:gd name="T5" fmla="*/ 1326 h 1326"/>
              <a:gd name="T6" fmla="*/ 0 w 129"/>
              <a:gd name="T7" fmla="*/ 128 h 1326"/>
              <a:gd name="T8" fmla="*/ 129 w 129"/>
              <a:gd name="T9" fmla="*/ 0 h 1326"/>
            </a:gdLst>
            <a:ahLst/>
            <a:cxnLst>
              <a:cxn ang="0">
                <a:pos x="T0" y="T1"/>
              </a:cxn>
              <a:cxn ang="0">
                <a:pos x="T2" y="T3"/>
              </a:cxn>
              <a:cxn ang="0">
                <a:pos x="T4" y="T5"/>
              </a:cxn>
              <a:cxn ang="0">
                <a:pos x="T6" y="T7"/>
              </a:cxn>
              <a:cxn ang="0">
                <a:pos x="T8" y="T9"/>
              </a:cxn>
            </a:cxnLst>
            <a:rect l="0" t="0" r="r" b="b"/>
            <a:pathLst>
              <a:path w="129" h="1326">
                <a:moveTo>
                  <a:pt x="129" y="0"/>
                </a:moveTo>
                <a:lnTo>
                  <a:pt x="129" y="1326"/>
                </a:lnTo>
                <a:lnTo>
                  <a:pt x="0" y="1326"/>
                </a:lnTo>
                <a:lnTo>
                  <a:pt x="0" y="128"/>
                </a:lnTo>
                <a:lnTo>
                  <a:pt x="129" y="0"/>
                </a:lnTo>
                <a:close/>
              </a:path>
            </a:pathLst>
          </a:custGeom>
          <a:solidFill>
            <a:srgbClr val="461812"/>
          </a:solidFill>
          <a:ln>
            <a:noFill/>
          </a:ln>
        </p:spPr>
        <p:txBody>
          <a:bodyPr vert="horz" wrap="square" lIns="182880" tIns="91440" rIns="182880" bIns="91440" numCol="1" anchor="t" anchorCtr="0" compatLnSpc="1">
            <a:prstTxWarp prst="textNoShape">
              <a:avLst/>
            </a:prstTxWarp>
          </a:bodyPr>
          <a:lstStyle/>
          <a:p>
            <a:pPr defTabSz="1828800"/>
            <a:endParaRPr lang="en-US" sz="3600">
              <a:solidFill>
                <a:srgbClr val="878787"/>
              </a:solidFill>
              <a:latin typeface="Questrial"/>
            </a:endParaRPr>
          </a:p>
        </p:txBody>
      </p:sp>
      <p:sp>
        <p:nvSpPr>
          <p:cNvPr id="11" name="Freeform 8">
            <a:extLst>
              <a:ext uri="{FF2B5EF4-FFF2-40B4-BE49-F238E27FC236}">
                <a16:creationId xmlns:a16="http://schemas.microsoft.com/office/drawing/2014/main" id="{CFE16029-C095-44FD-8927-F5F3A3F2F064}"/>
              </a:ext>
            </a:extLst>
          </p:cNvPr>
          <p:cNvSpPr>
            <a:spLocks/>
          </p:cNvSpPr>
          <p:nvPr/>
        </p:nvSpPr>
        <p:spPr bwMode="auto">
          <a:xfrm>
            <a:off x="2348591" y="6391415"/>
            <a:ext cx="923454" cy="7301726"/>
          </a:xfrm>
          <a:custGeom>
            <a:avLst/>
            <a:gdLst>
              <a:gd name="T0" fmla="*/ 129 w 129"/>
              <a:gd name="T1" fmla="*/ 0 h 1020"/>
              <a:gd name="T2" fmla="*/ 129 w 129"/>
              <a:gd name="T3" fmla="*/ 1020 h 1020"/>
              <a:gd name="T4" fmla="*/ 0 w 129"/>
              <a:gd name="T5" fmla="*/ 1020 h 1020"/>
              <a:gd name="T6" fmla="*/ 0 w 129"/>
              <a:gd name="T7" fmla="*/ 128 h 1020"/>
              <a:gd name="T8" fmla="*/ 129 w 129"/>
              <a:gd name="T9" fmla="*/ 0 h 1020"/>
            </a:gdLst>
            <a:ahLst/>
            <a:cxnLst>
              <a:cxn ang="0">
                <a:pos x="T0" y="T1"/>
              </a:cxn>
              <a:cxn ang="0">
                <a:pos x="T2" y="T3"/>
              </a:cxn>
              <a:cxn ang="0">
                <a:pos x="T4" y="T5"/>
              </a:cxn>
              <a:cxn ang="0">
                <a:pos x="T6" y="T7"/>
              </a:cxn>
              <a:cxn ang="0">
                <a:pos x="T8" y="T9"/>
              </a:cxn>
            </a:cxnLst>
            <a:rect l="0" t="0" r="r" b="b"/>
            <a:pathLst>
              <a:path w="129" h="1020">
                <a:moveTo>
                  <a:pt x="129" y="0"/>
                </a:moveTo>
                <a:lnTo>
                  <a:pt x="129" y="1020"/>
                </a:lnTo>
                <a:lnTo>
                  <a:pt x="0" y="1020"/>
                </a:lnTo>
                <a:lnTo>
                  <a:pt x="0" y="128"/>
                </a:lnTo>
                <a:lnTo>
                  <a:pt x="129" y="0"/>
                </a:lnTo>
                <a:close/>
              </a:path>
            </a:pathLst>
          </a:custGeom>
          <a:solidFill>
            <a:schemeClr val="accent5">
              <a:lumMod val="50000"/>
            </a:schemeClr>
          </a:solidFill>
          <a:ln>
            <a:noFill/>
          </a:ln>
        </p:spPr>
        <p:txBody>
          <a:bodyPr vert="horz" wrap="square" lIns="182880" tIns="91440" rIns="182880" bIns="91440" numCol="1" anchor="t" anchorCtr="0" compatLnSpc="1">
            <a:prstTxWarp prst="textNoShape">
              <a:avLst/>
            </a:prstTxWarp>
          </a:bodyPr>
          <a:lstStyle/>
          <a:p>
            <a:pPr defTabSz="1828800"/>
            <a:endParaRPr lang="en-US" sz="3600">
              <a:solidFill>
                <a:srgbClr val="878787"/>
              </a:solidFill>
              <a:latin typeface="Questrial"/>
            </a:endParaRPr>
          </a:p>
        </p:txBody>
      </p:sp>
      <p:sp>
        <p:nvSpPr>
          <p:cNvPr id="12" name="Freeform 11">
            <a:extLst>
              <a:ext uri="{FF2B5EF4-FFF2-40B4-BE49-F238E27FC236}">
                <a16:creationId xmlns:a16="http://schemas.microsoft.com/office/drawing/2014/main" id="{F8C1B95C-D4E0-471F-BE75-92B61E94E9E6}"/>
              </a:ext>
            </a:extLst>
          </p:cNvPr>
          <p:cNvSpPr>
            <a:spLocks/>
          </p:cNvSpPr>
          <p:nvPr/>
        </p:nvSpPr>
        <p:spPr bwMode="auto">
          <a:xfrm>
            <a:off x="3544069" y="8581932"/>
            <a:ext cx="923454" cy="5111208"/>
          </a:xfrm>
          <a:custGeom>
            <a:avLst/>
            <a:gdLst>
              <a:gd name="T0" fmla="*/ 129 w 129"/>
              <a:gd name="T1" fmla="*/ 0 h 714"/>
              <a:gd name="T2" fmla="*/ 129 w 129"/>
              <a:gd name="T3" fmla="*/ 714 h 714"/>
              <a:gd name="T4" fmla="*/ 0 w 129"/>
              <a:gd name="T5" fmla="*/ 714 h 714"/>
              <a:gd name="T6" fmla="*/ 0 w 129"/>
              <a:gd name="T7" fmla="*/ 128 h 714"/>
              <a:gd name="T8" fmla="*/ 129 w 129"/>
              <a:gd name="T9" fmla="*/ 0 h 714"/>
            </a:gdLst>
            <a:ahLst/>
            <a:cxnLst>
              <a:cxn ang="0">
                <a:pos x="T0" y="T1"/>
              </a:cxn>
              <a:cxn ang="0">
                <a:pos x="T2" y="T3"/>
              </a:cxn>
              <a:cxn ang="0">
                <a:pos x="T4" y="T5"/>
              </a:cxn>
              <a:cxn ang="0">
                <a:pos x="T6" y="T7"/>
              </a:cxn>
              <a:cxn ang="0">
                <a:pos x="T8" y="T9"/>
              </a:cxn>
            </a:cxnLst>
            <a:rect l="0" t="0" r="r" b="b"/>
            <a:pathLst>
              <a:path w="129" h="714">
                <a:moveTo>
                  <a:pt x="129" y="0"/>
                </a:moveTo>
                <a:lnTo>
                  <a:pt x="129" y="714"/>
                </a:lnTo>
                <a:lnTo>
                  <a:pt x="0" y="714"/>
                </a:lnTo>
                <a:lnTo>
                  <a:pt x="0" y="128"/>
                </a:lnTo>
                <a:lnTo>
                  <a:pt x="129" y="0"/>
                </a:lnTo>
                <a:close/>
              </a:path>
            </a:pathLst>
          </a:custGeom>
          <a:solidFill>
            <a:schemeClr val="tx1">
              <a:lumMod val="75000"/>
              <a:lumOff val="25000"/>
            </a:schemeClr>
          </a:solidFill>
          <a:ln>
            <a:noFill/>
          </a:ln>
        </p:spPr>
        <p:txBody>
          <a:bodyPr vert="horz" wrap="square" lIns="182880" tIns="91440" rIns="182880" bIns="91440" numCol="1" anchor="t" anchorCtr="0" compatLnSpc="1">
            <a:prstTxWarp prst="textNoShape">
              <a:avLst/>
            </a:prstTxWarp>
          </a:bodyPr>
          <a:lstStyle/>
          <a:p>
            <a:pPr defTabSz="1828800"/>
            <a:endParaRPr lang="en-US" sz="3600">
              <a:solidFill>
                <a:srgbClr val="878787"/>
              </a:solidFill>
              <a:latin typeface="Questrial"/>
            </a:endParaRPr>
          </a:p>
        </p:txBody>
      </p:sp>
      <p:sp>
        <p:nvSpPr>
          <p:cNvPr id="14" name="Freeform 6">
            <a:extLst>
              <a:ext uri="{FF2B5EF4-FFF2-40B4-BE49-F238E27FC236}">
                <a16:creationId xmlns:a16="http://schemas.microsoft.com/office/drawing/2014/main" id="{887A16FD-4DE0-478D-BA32-2C1FBCC13195}"/>
              </a:ext>
            </a:extLst>
          </p:cNvPr>
          <p:cNvSpPr>
            <a:spLocks/>
          </p:cNvSpPr>
          <p:nvPr/>
        </p:nvSpPr>
        <p:spPr bwMode="auto">
          <a:xfrm>
            <a:off x="1167429" y="4200896"/>
            <a:ext cx="5970234" cy="916292"/>
          </a:xfrm>
          <a:custGeom>
            <a:avLst/>
            <a:gdLst>
              <a:gd name="T0" fmla="*/ 834 w 834"/>
              <a:gd name="T1" fmla="*/ 128 h 128"/>
              <a:gd name="T2" fmla="*/ 0 w 834"/>
              <a:gd name="T3" fmla="*/ 128 h 128"/>
              <a:gd name="T4" fmla="*/ 129 w 834"/>
              <a:gd name="T5" fmla="*/ 0 h 128"/>
              <a:gd name="T6" fmla="*/ 834 w 834"/>
              <a:gd name="T7" fmla="*/ 0 h 128"/>
              <a:gd name="T8" fmla="*/ 834 w 834"/>
              <a:gd name="T9" fmla="*/ 128 h 128"/>
            </a:gdLst>
            <a:ahLst/>
            <a:cxnLst>
              <a:cxn ang="0">
                <a:pos x="T0" y="T1"/>
              </a:cxn>
              <a:cxn ang="0">
                <a:pos x="T2" y="T3"/>
              </a:cxn>
              <a:cxn ang="0">
                <a:pos x="T4" y="T5"/>
              </a:cxn>
              <a:cxn ang="0">
                <a:pos x="T6" y="T7"/>
              </a:cxn>
              <a:cxn ang="0">
                <a:pos x="T8" y="T9"/>
              </a:cxn>
            </a:cxnLst>
            <a:rect l="0" t="0" r="r" b="b"/>
            <a:pathLst>
              <a:path w="834" h="128">
                <a:moveTo>
                  <a:pt x="834" y="128"/>
                </a:moveTo>
                <a:lnTo>
                  <a:pt x="0" y="128"/>
                </a:lnTo>
                <a:lnTo>
                  <a:pt x="129" y="0"/>
                </a:lnTo>
                <a:lnTo>
                  <a:pt x="834" y="0"/>
                </a:lnTo>
                <a:lnTo>
                  <a:pt x="834" y="128"/>
                </a:lnTo>
                <a:close/>
              </a:path>
            </a:pathLst>
          </a:custGeom>
          <a:solidFill>
            <a:srgbClr val="64231A"/>
          </a:solidFill>
          <a:ln>
            <a:noFill/>
          </a:ln>
        </p:spPr>
        <p:txBody>
          <a:bodyPr vert="horz" wrap="square" lIns="182880" tIns="91440" rIns="182880" bIns="91440" numCol="1" anchor="t" anchorCtr="0" compatLnSpc="1">
            <a:prstTxWarp prst="textNoShape">
              <a:avLst/>
            </a:prstTxWarp>
          </a:bodyPr>
          <a:lstStyle/>
          <a:p>
            <a:pPr defTabSz="1828800"/>
            <a:endParaRPr lang="en-US" sz="3600">
              <a:solidFill>
                <a:srgbClr val="878787"/>
              </a:solidFill>
              <a:latin typeface="Questrial"/>
            </a:endParaRPr>
          </a:p>
        </p:txBody>
      </p:sp>
      <p:sp>
        <p:nvSpPr>
          <p:cNvPr id="15" name="Freeform 7">
            <a:extLst>
              <a:ext uri="{FF2B5EF4-FFF2-40B4-BE49-F238E27FC236}">
                <a16:creationId xmlns:a16="http://schemas.microsoft.com/office/drawing/2014/main" id="{3644E982-AF05-4C7F-92AC-88692667F58B}"/>
              </a:ext>
            </a:extLst>
          </p:cNvPr>
          <p:cNvSpPr>
            <a:spLocks/>
          </p:cNvSpPr>
          <p:nvPr/>
        </p:nvSpPr>
        <p:spPr bwMode="auto">
          <a:xfrm>
            <a:off x="7030287" y="3757067"/>
            <a:ext cx="995038" cy="1796794"/>
          </a:xfrm>
          <a:custGeom>
            <a:avLst/>
            <a:gdLst>
              <a:gd name="T0" fmla="*/ 139 w 139"/>
              <a:gd name="T1" fmla="*/ 126 h 251"/>
              <a:gd name="T2" fmla="*/ 0 w 139"/>
              <a:gd name="T3" fmla="*/ 0 h 251"/>
              <a:gd name="T4" fmla="*/ 0 w 139"/>
              <a:gd name="T5" fmla="*/ 126 h 251"/>
              <a:gd name="T6" fmla="*/ 0 w 139"/>
              <a:gd name="T7" fmla="*/ 251 h 251"/>
              <a:gd name="T8" fmla="*/ 139 w 139"/>
              <a:gd name="T9" fmla="*/ 126 h 251"/>
            </a:gdLst>
            <a:ahLst/>
            <a:cxnLst>
              <a:cxn ang="0">
                <a:pos x="T0" y="T1"/>
              </a:cxn>
              <a:cxn ang="0">
                <a:pos x="T2" y="T3"/>
              </a:cxn>
              <a:cxn ang="0">
                <a:pos x="T4" y="T5"/>
              </a:cxn>
              <a:cxn ang="0">
                <a:pos x="T6" y="T7"/>
              </a:cxn>
              <a:cxn ang="0">
                <a:pos x="T8" y="T9"/>
              </a:cxn>
            </a:cxnLst>
            <a:rect l="0" t="0" r="r" b="b"/>
            <a:pathLst>
              <a:path w="139" h="251">
                <a:moveTo>
                  <a:pt x="139" y="126"/>
                </a:moveTo>
                <a:lnTo>
                  <a:pt x="0" y="0"/>
                </a:lnTo>
                <a:lnTo>
                  <a:pt x="0" y="126"/>
                </a:lnTo>
                <a:lnTo>
                  <a:pt x="0" y="251"/>
                </a:lnTo>
                <a:lnTo>
                  <a:pt x="139" y="126"/>
                </a:lnTo>
                <a:close/>
              </a:path>
            </a:pathLst>
          </a:custGeom>
          <a:solidFill>
            <a:srgbClr val="64231A"/>
          </a:solidFill>
          <a:ln>
            <a:noFill/>
          </a:ln>
        </p:spPr>
        <p:txBody>
          <a:bodyPr vert="horz" wrap="square" lIns="182880" tIns="91440" rIns="182880" bIns="91440" numCol="1" anchor="t" anchorCtr="0" compatLnSpc="1">
            <a:prstTxWarp prst="textNoShape">
              <a:avLst/>
            </a:prstTxWarp>
          </a:bodyPr>
          <a:lstStyle/>
          <a:p>
            <a:pPr defTabSz="1828800"/>
            <a:endParaRPr lang="en-US" sz="3600">
              <a:solidFill>
                <a:srgbClr val="878787"/>
              </a:solidFill>
              <a:latin typeface="Questrial"/>
            </a:endParaRPr>
          </a:p>
        </p:txBody>
      </p:sp>
      <p:sp>
        <p:nvSpPr>
          <p:cNvPr id="16" name="Freeform 9">
            <a:extLst>
              <a:ext uri="{FF2B5EF4-FFF2-40B4-BE49-F238E27FC236}">
                <a16:creationId xmlns:a16="http://schemas.microsoft.com/office/drawing/2014/main" id="{B6142B8F-22B4-447B-B81A-1CD9C1A748F9}"/>
              </a:ext>
            </a:extLst>
          </p:cNvPr>
          <p:cNvSpPr>
            <a:spLocks/>
          </p:cNvSpPr>
          <p:nvPr/>
        </p:nvSpPr>
        <p:spPr bwMode="auto">
          <a:xfrm>
            <a:off x="2348590" y="6391414"/>
            <a:ext cx="4789072" cy="916292"/>
          </a:xfrm>
          <a:custGeom>
            <a:avLst/>
            <a:gdLst>
              <a:gd name="T0" fmla="*/ 669 w 669"/>
              <a:gd name="T1" fmla="*/ 128 h 128"/>
              <a:gd name="T2" fmla="*/ 0 w 669"/>
              <a:gd name="T3" fmla="*/ 128 h 128"/>
              <a:gd name="T4" fmla="*/ 129 w 669"/>
              <a:gd name="T5" fmla="*/ 0 h 128"/>
              <a:gd name="T6" fmla="*/ 669 w 669"/>
              <a:gd name="T7" fmla="*/ 0 h 128"/>
              <a:gd name="T8" fmla="*/ 669 w 669"/>
              <a:gd name="T9" fmla="*/ 128 h 128"/>
            </a:gdLst>
            <a:ahLst/>
            <a:cxnLst>
              <a:cxn ang="0">
                <a:pos x="T0" y="T1"/>
              </a:cxn>
              <a:cxn ang="0">
                <a:pos x="T2" y="T3"/>
              </a:cxn>
              <a:cxn ang="0">
                <a:pos x="T4" y="T5"/>
              </a:cxn>
              <a:cxn ang="0">
                <a:pos x="T6" y="T7"/>
              </a:cxn>
              <a:cxn ang="0">
                <a:pos x="T8" y="T9"/>
              </a:cxn>
            </a:cxnLst>
            <a:rect l="0" t="0" r="r" b="b"/>
            <a:pathLst>
              <a:path w="669" h="128">
                <a:moveTo>
                  <a:pt x="669" y="128"/>
                </a:moveTo>
                <a:lnTo>
                  <a:pt x="0" y="128"/>
                </a:lnTo>
                <a:lnTo>
                  <a:pt x="129" y="0"/>
                </a:lnTo>
                <a:lnTo>
                  <a:pt x="669" y="0"/>
                </a:lnTo>
                <a:lnTo>
                  <a:pt x="669" y="128"/>
                </a:lnTo>
                <a:close/>
              </a:path>
            </a:pathLst>
          </a:custGeom>
          <a:solidFill>
            <a:schemeClr val="accent5">
              <a:lumMod val="75000"/>
            </a:schemeClr>
          </a:solidFill>
          <a:ln>
            <a:noFill/>
          </a:ln>
        </p:spPr>
        <p:txBody>
          <a:bodyPr vert="horz" wrap="square" lIns="182880" tIns="91440" rIns="182880" bIns="91440" numCol="1" anchor="t" anchorCtr="0" compatLnSpc="1">
            <a:prstTxWarp prst="textNoShape">
              <a:avLst/>
            </a:prstTxWarp>
          </a:bodyPr>
          <a:lstStyle/>
          <a:p>
            <a:pPr defTabSz="1828800"/>
            <a:endParaRPr lang="en-US" sz="3600">
              <a:solidFill>
                <a:srgbClr val="878787"/>
              </a:solidFill>
              <a:latin typeface="Questrial"/>
            </a:endParaRPr>
          </a:p>
        </p:txBody>
      </p:sp>
      <p:sp>
        <p:nvSpPr>
          <p:cNvPr id="17" name="Freeform 10">
            <a:extLst>
              <a:ext uri="{FF2B5EF4-FFF2-40B4-BE49-F238E27FC236}">
                <a16:creationId xmlns:a16="http://schemas.microsoft.com/office/drawing/2014/main" id="{472213FB-CF42-4C16-AD38-AFA1AD346E33}"/>
              </a:ext>
            </a:extLst>
          </p:cNvPr>
          <p:cNvSpPr>
            <a:spLocks/>
          </p:cNvSpPr>
          <p:nvPr/>
        </p:nvSpPr>
        <p:spPr bwMode="auto">
          <a:xfrm>
            <a:off x="7030287" y="5947585"/>
            <a:ext cx="995038" cy="1796794"/>
          </a:xfrm>
          <a:custGeom>
            <a:avLst/>
            <a:gdLst>
              <a:gd name="T0" fmla="*/ 139 w 139"/>
              <a:gd name="T1" fmla="*/ 125 h 251"/>
              <a:gd name="T2" fmla="*/ 0 w 139"/>
              <a:gd name="T3" fmla="*/ 0 h 251"/>
              <a:gd name="T4" fmla="*/ 0 w 139"/>
              <a:gd name="T5" fmla="*/ 125 h 251"/>
              <a:gd name="T6" fmla="*/ 0 w 139"/>
              <a:gd name="T7" fmla="*/ 251 h 251"/>
              <a:gd name="T8" fmla="*/ 139 w 139"/>
              <a:gd name="T9" fmla="*/ 125 h 251"/>
            </a:gdLst>
            <a:ahLst/>
            <a:cxnLst>
              <a:cxn ang="0">
                <a:pos x="T0" y="T1"/>
              </a:cxn>
              <a:cxn ang="0">
                <a:pos x="T2" y="T3"/>
              </a:cxn>
              <a:cxn ang="0">
                <a:pos x="T4" y="T5"/>
              </a:cxn>
              <a:cxn ang="0">
                <a:pos x="T6" y="T7"/>
              </a:cxn>
              <a:cxn ang="0">
                <a:pos x="T8" y="T9"/>
              </a:cxn>
            </a:cxnLst>
            <a:rect l="0" t="0" r="r" b="b"/>
            <a:pathLst>
              <a:path w="139" h="251">
                <a:moveTo>
                  <a:pt x="139" y="125"/>
                </a:moveTo>
                <a:lnTo>
                  <a:pt x="0" y="0"/>
                </a:lnTo>
                <a:lnTo>
                  <a:pt x="0" y="125"/>
                </a:lnTo>
                <a:lnTo>
                  <a:pt x="0" y="251"/>
                </a:lnTo>
                <a:lnTo>
                  <a:pt x="139" y="125"/>
                </a:lnTo>
                <a:close/>
              </a:path>
            </a:pathLst>
          </a:custGeom>
          <a:solidFill>
            <a:schemeClr val="accent5">
              <a:lumMod val="75000"/>
            </a:schemeClr>
          </a:solidFill>
          <a:ln>
            <a:noFill/>
          </a:ln>
        </p:spPr>
        <p:txBody>
          <a:bodyPr vert="horz" wrap="square" lIns="182880" tIns="91440" rIns="182880" bIns="91440" numCol="1" anchor="t" anchorCtr="0" compatLnSpc="1">
            <a:prstTxWarp prst="textNoShape">
              <a:avLst/>
            </a:prstTxWarp>
          </a:bodyPr>
          <a:lstStyle/>
          <a:p>
            <a:pPr defTabSz="1828800"/>
            <a:endParaRPr lang="en-US" sz="3600">
              <a:solidFill>
                <a:srgbClr val="878787"/>
              </a:solidFill>
              <a:latin typeface="Questrial"/>
            </a:endParaRPr>
          </a:p>
        </p:txBody>
      </p:sp>
      <p:sp>
        <p:nvSpPr>
          <p:cNvPr id="18" name="Freeform 12">
            <a:extLst>
              <a:ext uri="{FF2B5EF4-FFF2-40B4-BE49-F238E27FC236}">
                <a16:creationId xmlns:a16="http://schemas.microsoft.com/office/drawing/2014/main" id="{466AD8EC-6457-4D77-9642-38671C1D5412}"/>
              </a:ext>
            </a:extLst>
          </p:cNvPr>
          <p:cNvSpPr>
            <a:spLocks/>
          </p:cNvSpPr>
          <p:nvPr/>
        </p:nvSpPr>
        <p:spPr bwMode="auto">
          <a:xfrm>
            <a:off x="3544069" y="8581932"/>
            <a:ext cx="3593594" cy="916292"/>
          </a:xfrm>
          <a:custGeom>
            <a:avLst/>
            <a:gdLst>
              <a:gd name="T0" fmla="*/ 502 w 502"/>
              <a:gd name="T1" fmla="*/ 128 h 128"/>
              <a:gd name="T2" fmla="*/ 0 w 502"/>
              <a:gd name="T3" fmla="*/ 128 h 128"/>
              <a:gd name="T4" fmla="*/ 129 w 502"/>
              <a:gd name="T5" fmla="*/ 0 h 128"/>
              <a:gd name="T6" fmla="*/ 502 w 502"/>
              <a:gd name="T7" fmla="*/ 0 h 128"/>
              <a:gd name="T8" fmla="*/ 502 w 502"/>
              <a:gd name="T9" fmla="*/ 128 h 128"/>
            </a:gdLst>
            <a:ahLst/>
            <a:cxnLst>
              <a:cxn ang="0">
                <a:pos x="T0" y="T1"/>
              </a:cxn>
              <a:cxn ang="0">
                <a:pos x="T2" y="T3"/>
              </a:cxn>
              <a:cxn ang="0">
                <a:pos x="T4" y="T5"/>
              </a:cxn>
              <a:cxn ang="0">
                <a:pos x="T6" y="T7"/>
              </a:cxn>
              <a:cxn ang="0">
                <a:pos x="T8" y="T9"/>
              </a:cxn>
            </a:cxnLst>
            <a:rect l="0" t="0" r="r" b="b"/>
            <a:pathLst>
              <a:path w="502" h="128">
                <a:moveTo>
                  <a:pt x="502" y="128"/>
                </a:moveTo>
                <a:lnTo>
                  <a:pt x="0" y="128"/>
                </a:lnTo>
                <a:lnTo>
                  <a:pt x="129" y="0"/>
                </a:lnTo>
                <a:lnTo>
                  <a:pt x="502" y="0"/>
                </a:lnTo>
                <a:lnTo>
                  <a:pt x="502" y="128"/>
                </a:lnTo>
                <a:close/>
              </a:path>
            </a:pathLst>
          </a:custGeom>
          <a:solidFill>
            <a:schemeClr val="accent4"/>
          </a:solidFill>
          <a:ln>
            <a:noFill/>
          </a:ln>
        </p:spPr>
        <p:txBody>
          <a:bodyPr vert="horz" wrap="square" lIns="182880" tIns="91440" rIns="182880" bIns="91440" numCol="1" anchor="t" anchorCtr="0" compatLnSpc="1">
            <a:prstTxWarp prst="textNoShape">
              <a:avLst/>
            </a:prstTxWarp>
          </a:bodyPr>
          <a:lstStyle/>
          <a:p>
            <a:pPr defTabSz="1828800"/>
            <a:endParaRPr lang="en-US" sz="3600">
              <a:solidFill>
                <a:srgbClr val="878787"/>
              </a:solidFill>
              <a:latin typeface="Questrial"/>
            </a:endParaRPr>
          </a:p>
        </p:txBody>
      </p:sp>
      <p:sp>
        <p:nvSpPr>
          <p:cNvPr id="19" name="Freeform 13">
            <a:extLst>
              <a:ext uri="{FF2B5EF4-FFF2-40B4-BE49-F238E27FC236}">
                <a16:creationId xmlns:a16="http://schemas.microsoft.com/office/drawing/2014/main" id="{01AE6452-9A1A-44C8-B28E-468BE7ED786F}"/>
              </a:ext>
            </a:extLst>
          </p:cNvPr>
          <p:cNvSpPr>
            <a:spLocks/>
          </p:cNvSpPr>
          <p:nvPr/>
        </p:nvSpPr>
        <p:spPr bwMode="auto">
          <a:xfrm>
            <a:off x="7030287" y="8123785"/>
            <a:ext cx="995038" cy="1811114"/>
          </a:xfrm>
          <a:custGeom>
            <a:avLst/>
            <a:gdLst>
              <a:gd name="T0" fmla="*/ 139 w 139"/>
              <a:gd name="T1" fmla="*/ 127 h 253"/>
              <a:gd name="T2" fmla="*/ 0 w 139"/>
              <a:gd name="T3" fmla="*/ 0 h 253"/>
              <a:gd name="T4" fmla="*/ 0 w 139"/>
              <a:gd name="T5" fmla="*/ 127 h 253"/>
              <a:gd name="T6" fmla="*/ 0 w 139"/>
              <a:gd name="T7" fmla="*/ 253 h 253"/>
              <a:gd name="T8" fmla="*/ 139 w 139"/>
              <a:gd name="T9" fmla="*/ 127 h 253"/>
            </a:gdLst>
            <a:ahLst/>
            <a:cxnLst>
              <a:cxn ang="0">
                <a:pos x="T0" y="T1"/>
              </a:cxn>
              <a:cxn ang="0">
                <a:pos x="T2" y="T3"/>
              </a:cxn>
              <a:cxn ang="0">
                <a:pos x="T4" y="T5"/>
              </a:cxn>
              <a:cxn ang="0">
                <a:pos x="T6" y="T7"/>
              </a:cxn>
              <a:cxn ang="0">
                <a:pos x="T8" y="T9"/>
              </a:cxn>
            </a:cxnLst>
            <a:rect l="0" t="0" r="r" b="b"/>
            <a:pathLst>
              <a:path w="139" h="253">
                <a:moveTo>
                  <a:pt x="139" y="127"/>
                </a:moveTo>
                <a:lnTo>
                  <a:pt x="0" y="0"/>
                </a:lnTo>
                <a:lnTo>
                  <a:pt x="0" y="127"/>
                </a:lnTo>
                <a:lnTo>
                  <a:pt x="0" y="253"/>
                </a:lnTo>
                <a:lnTo>
                  <a:pt x="139" y="127"/>
                </a:lnTo>
                <a:close/>
              </a:path>
            </a:pathLst>
          </a:custGeom>
          <a:solidFill>
            <a:schemeClr val="accent4"/>
          </a:solidFill>
          <a:ln>
            <a:noFill/>
          </a:ln>
        </p:spPr>
        <p:txBody>
          <a:bodyPr vert="horz" wrap="square" lIns="182880" tIns="91440" rIns="182880" bIns="91440" numCol="1" anchor="t" anchorCtr="0" compatLnSpc="1">
            <a:prstTxWarp prst="textNoShape">
              <a:avLst/>
            </a:prstTxWarp>
          </a:bodyPr>
          <a:lstStyle/>
          <a:p>
            <a:pPr defTabSz="1828800"/>
            <a:endParaRPr lang="en-US" sz="3600">
              <a:solidFill>
                <a:srgbClr val="878787"/>
              </a:solidFill>
              <a:latin typeface="Questrial"/>
            </a:endParaRPr>
          </a:p>
        </p:txBody>
      </p:sp>
      <p:cxnSp>
        <p:nvCxnSpPr>
          <p:cNvPr id="23" name="Straight Connector 22">
            <a:extLst>
              <a:ext uri="{FF2B5EF4-FFF2-40B4-BE49-F238E27FC236}">
                <a16:creationId xmlns:a16="http://schemas.microsoft.com/office/drawing/2014/main" id="{314766EE-84D4-46D5-A44C-55027B995221}"/>
              </a:ext>
            </a:extLst>
          </p:cNvPr>
          <p:cNvCxnSpPr/>
          <p:nvPr/>
        </p:nvCxnSpPr>
        <p:spPr>
          <a:xfrm>
            <a:off x="10080562" y="4565482"/>
            <a:ext cx="536164" cy="0"/>
          </a:xfrm>
          <a:prstGeom prst="line">
            <a:avLst/>
          </a:prstGeom>
          <a:ln w="25400">
            <a:solidFill>
              <a:schemeClr val="tx1">
                <a:lumMod val="40000"/>
                <a:lumOff val="60000"/>
              </a:schemeClr>
            </a:solidFill>
            <a:prstDash val="sysDot"/>
          </a:ln>
        </p:spPr>
        <p:style>
          <a:lnRef idx="1">
            <a:schemeClr val="accent1"/>
          </a:lnRef>
          <a:fillRef idx="0">
            <a:schemeClr val="accent1"/>
          </a:fillRef>
          <a:effectRef idx="0">
            <a:schemeClr val="accent1"/>
          </a:effectRef>
          <a:fontRef idx="minor">
            <a:schemeClr val="tx1"/>
          </a:fontRef>
        </p:style>
      </p:cxnSp>
      <p:sp>
        <p:nvSpPr>
          <p:cNvPr id="35" name="object 16">
            <a:extLst>
              <a:ext uri="{FF2B5EF4-FFF2-40B4-BE49-F238E27FC236}">
                <a16:creationId xmlns:a16="http://schemas.microsoft.com/office/drawing/2014/main" id="{B4998EA9-2F16-4FE9-875F-676C5C26FBBD}"/>
              </a:ext>
            </a:extLst>
          </p:cNvPr>
          <p:cNvSpPr txBox="1"/>
          <p:nvPr/>
        </p:nvSpPr>
        <p:spPr>
          <a:xfrm>
            <a:off x="8759119" y="3371027"/>
            <a:ext cx="9871781" cy="2230098"/>
          </a:xfrm>
          <a:prstGeom prst="rect">
            <a:avLst/>
          </a:prstGeom>
        </p:spPr>
        <p:txBody>
          <a:bodyPr vert="horz" wrap="square" lIns="0" tIns="36830" rIns="0" bIns="0" rtlCol="0">
            <a:spAutoFit/>
          </a:bodyPr>
          <a:lstStyle/>
          <a:p>
            <a:pPr marL="12700" marR="5080" algn="just">
              <a:spcBef>
                <a:spcPts val="290"/>
              </a:spcBef>
            </a:pPr>
            <a:r>
              <a:rPr lang="en-US" sz="2800" spc="-85" dirty="0">
                <a:solidFill>
                  <a:srgbClr val="312D2A"/>
                </a:solidFill>
                <a:ea typeface="Verdana" panose="020B0604030504040204" pitchFamily="34" charset="0"/>
                <a:cs typeface="Verdana"/>
              </a:rPr>
              <a:t>“Information</a:t>
            </a:r>
            <a:r>
              <a:rPr lang="en-US" sz="2800" spc="-155" dirty="0">
                <a:solidFill>
                  <a:srgbClr val="312D2A"/>
                </a:solidFill>
                <a:ea typeface="Verdana" panose="020B0604030504040204" pitchFamily="34" charset="0"/>
                <a:cs typeface="Verdana"/>
              </a:rPr>
              <a:t> </a:t>
            </a:r>
            <a:r>
              <a:rPr lang="en-US" sz="2800" spc="-75" dirty="0">
                <a:solidFill>
                  <a:srgbClr val="312D2A"/>
                </a:solidFill>
                <a:ea typeface="Verdana" panose="020B0604030504040204" pitchFamily="34" charset="0"/>
                <a:cs typeface="Verdana"/>
              </a:rPr>
              <a:t>has</a:t>
            </a:r>
            <a:r>
              <a:rPr lang="en-US" sz="2800" spc="-150" dirty="0">
                <a:solidFill>
                  <a:srgbClr val="312D2A"/>
                </a:solidFill>
                <a:ea typeface="Verdana" panose="020B0604030504040204" pitchFamily="34" charset="0"/>
                <a:cs typeface="Verdana"/>
              </a:rPr>
              <a:t> </a:t>
            </a:r>
            <a:r>
              <a:rPr lang="en-US" sz="2800" spc="-85" dirty="0">
                <a:solidFill>
                  <a:srgbClr val="312D2A"/>
                </a:solidFill>
                <a:ea typeface="Verdana" panose="020B0604030504040204" pitchFamily="34" charset="0"/>
                <a:cs typeface="Verdana"/>
              </a:rPr>
              <a:t>replaced</a:t>
            </a:r>
            <a:r>
              <a:rPr lang="en-US" sz="2800" spc="-155" dirty="0">
                <a:solidFill>
                  <a:srgbClr val="312D2A"/>
                </a:solidFill>
                <a:ea typeface="Verdana" panose="020B0604030504040204" pitchFamily="34" charset="0"/>
                <a:cs typeface="Verdana"/>
              </a:rPr>
              <a:t> </a:t>
            </a:r>
            <a:r>
              <a:rPr lang="en-US" sz="2800" spc="-75" dirty="0">
                <a:solidFill>
                  <a:srgbClr val="312D2A"/>
                </a:solidFill>
                <a:ea typeface="Verdana" panose="020B0604030504040204" pitchFamily="34" charset="0"/>
                <a:cs typeface="Verdana"/>
              </a:rPr>
              <a:t>technology</a:t>
            </a:r>
            <a:r>
              <a:rPr lang="en-US" sz="2800" spc="-155" dirty="0">
                <a:solidFill>
                  <a:srgbClr val="312D2A"/>
                </a:solidFill>
                <a:ea typeface="Verdana" panose="020B0604030504040204" pitchFamily="34" charset="0"/>
                <a:cs typeface="Verdana"/>
              </a:rPr>
              <a:t> </a:t>
            </a:r>
            <a:r>
              <a:rPr lang="en-US" sz="2800" spc="-70" dirty="0">
                <a:solidFill>
                  <a:srgbClr val="312D2A"/>
                </a:solidFill>
                <a:ea typeface="Verdana" panose="020B0604030504040204" pitchFamily="34" charset="0"/>
                <a:cs typeface="Verdana"/>
              </a:rPr>
              <a:t>as</a:t>
            </a:r>
            <a:r>
              <a:rPr lang="en-US" sz="2800" spc="-150" dirty="0">
                <a:solidFill>
                  <a:srgbClr val="312D2A"/>
                </a:solidFill>
                <a:ea typeface="Verdana" panose="020B0604030504040204" pitchFamily="34" charset="0"/>
                <a:cs typeface="Verdana"/>
              </a:rPr>
              <a:t> </a:t>
            </a:r>
            <a:r>
              <a:rPr lang="en-US" sz="2800" spc="-85" dirty="0">
                <a:solidFill>
                  <a:srgbClr val="312D2A"/>
                </a:solidFill>
                <a:ea typeface="Verdana" panose="020B0604030504040204" pitchFamily="34" charset="0"/>
                <a:cs typeface="Verdana"/>
              </a:rPr>
              <a:t>the</a:t>
            </a:r>
            <a:r>
              <a:rPr lang="en-US" sz="2800" spc="-165" dirty="0">
                <a:solidFill>
                  <a:srgbClr val="312D2A"/>
                </a:solidFill>
                <a:ea typeface="Verdana" panose="020B0604030504040204" pitchFamily="34" charset="0"/>
                <a:cs typeface="Verdana"/>
              </a:rPr>
              <a:t> </a:t>
            </a:r>
            <a:r>
              <a:rPr lang="en-US" sz="2800" spc="-85" dirty="0">
                <a:solidFill>
                  <a:srgbClr val="312D2A"/>
                </a:solidFill>
                <a:ea typeface="Verdana" panose="020B0604030504040204" pitchFamily="34" charset="0"/>
                <a:cs typeface="Verdana"/>
              </a:rPr>
              <a:t>central</a:t>
            </a:r>
            <a:r>
              <a:rPr lang="en-US" sz="2800" spc="-160" dirty="0">
                <a:solidFill>
                  <a:srgbClr val="312D2A"/>
                </a:solidFill>
                <a:ea typeface="Verdana" panose="020B0604030504040204" pitchFamily="34" charset="0"/>
                <a:cs typeface="Verdana"/>
              </a:rPr>
              <a:t> </a:t>
            </a:r>
            <a:r>
              <a:rPr lang="en-US" sz="2800" spc="-65" dirty="0">
                <a:solidFill>
                  <a:srgbClr val="312D2A"/>
                </a:solidFill>
                <a:ea typeface="Verdana" panose="020B0604030504040204" pitchFamily="34" charset="0"/>
                <a:cs typeface="Verdana"/>
              </a:rPr>
              <a:t>and</a:t>
            </a:r>
            <a:r>
              <a:rPr lang="en-US" sz="2800" spc="-165" dirty="0">
                <a:solidFill>
                  <a:srgbClr val="312D2A"/>
                </a:solidFill>
                <a:ea typeface="Verdana" panose="020B0604030504040204" pitchFamily="34" charset="0"/>
                <a:cs typeface="Verdana"/>
              </a:rPr>
              <a:t> </a:t>
            </a:r>
            <a:r>
              <a:rPr lang="en-US" sz="2800" b="1" spc="-150" dirty="0">
                <a:solidFill>
                  <a:schemeClr val="accent5">
                    <a:lumMod val="50000"/>
                  </a:schemeClr>
                </a:solidFill>
                <a:ea typeface="Verdana" panose="020B0604030504040204" pitchFamily="34" charset="0"/>
                <a:cs typeface="Verdana"/>
              </a:rPr>
              <a:t>most </a:t>
            </a:r>
            <a:r>
              <a:rPr lang="en-US" sz="2800" b="1" spc="-459" dirty="0">
                <a:solidFill>
                  <a:schemeClr val="accent5">
                    <a:lumMod val="50000"/>
                  </a:schemeClr>
                </a:solidFill>
                <a:ea typeface="Verdana" panose="020B0604030504040204" pitchFamily="34" charset="0"/>
                <a:cs typeface="Verdana"/>
              </a:rPr>
              <a:t> </a:t>
            </a:r>
            <a:r>
              <a:rPr lang="en-US" sz="2800" b="1" spc="-100" dirty="0">
                <a:solidFill>
                  <a:schemeClr val="accent5">
                    <a:lumMod val="50000"/>
                  </a:schemeClr>
                </a:solidFill>
                <a:ea typeface="Verdana" panose="020B0604030504040204" pitchFamily="34" charset="0"/>
                <a:cs typeface="Verdana"/>
              </a:rPr>
              <a:t>critical</a:t>
            </a:r>
            <a:r>
              <a:rPr lang="en-US" sz="2800" b="1" spc="-140" dirty="0">
                <a:solidFill>
                  <a:schemeClr val="accent5">
                    <a:lumMod val="50000"/>
                  </a:schemeClr>
                </a:solidFill>
                <a:ea typeface="Verdana" panose="020B0604030504040204" pitchFamily="34" charset="0"/>
                <a:cs typeface="Verdana"/>
              </a:rPr>
              <a:t> </a:t>
            </a:r>
            <a:r>
              <a:rPr lang="en-US" sz="2800" b="1" spc="-135" dirty="0">
                <a:solidFill>
                  <a:schemeClr val="accent5">
                    <a:lumMod val="50000"/>
                  </a:schemeClr>
                </a:solidFill>
                <a:ea typeface="Verdana" panose="020B0604030504040204" pitchFamily="34" charset="0"/>
                <a:cs typeface="Verdana"/>
              </a:rPr>
              <a:t>asset</a:t>
            </a:r>
            <a:r>
              <a:rPr lang="en-US" sz="2800" b="1" spc="-145" dirty="0">
                <a:solidFill>
                  <a:schemeClr val="accent5">
                    <a:lumMod val="50000"/>
                  </a:schemeClr>
                </a:solidFill>
                <a:ea typeface="Verdana" panose="020B0604030504040204" pitchFamily="34" charset="0"/>
                <a:cs typeface="Verdana"/>
              </a:rPr>
              <a:t> </a:t>
            </a:r>
            <a:r>
              <a:rPr lang="en-US" sz="2800" spc="-60" dirty="0">
                <a:solidFill>
                  <a:srgbClr val="312D2A"/>
                </a:solidFill>
                <a:ea typeface="Verdana" panose="020B0604030504040204" pitchFamily="34" charset="0"/>
                <a:cs typeface="Verdana"/>
              </a:rPr>
              <a:t>to</a:t>
            </a:r>
            <a:r>
              <a:rPr lang="en-US" sz="2800" spc="-155" dirty="0">
                <a:solidFill>
                  <a:srgbClr val="312D2A"/>
                </a:solidFill>
                <a:ea typeface="Verdana" panose="020B0604030504040204" pitchFamily="34" charset="0"/>
                <a:cs typeface="Verdana"/>
              </a:rPr>
              <a:t> </a:t>
            </a:r>
            <a:r>
              <a:rPr lang="en-US" sz="2800" spc="-90" dirty="0">
                <a:solidFill>
                  <a:srgbClr val="312D2A"/>
                </a:solidFill>
                <a:ea typeface="Verdana" panose="020B0604030504040204" pitchFamily="34" charset="0"/>
                <a:cs typeface="Verdana"/>
              </a:rPr>
              <a:t>be</a:t>
            </a:r>
            <a:r>
              <a:rPr lang="en-US" sz="2800" spc="-160" dirty="0">
                <a:solidFill>
                  <a:srgbClr val="312D2A"/>
                </a:solidFill>
                <a:ea typeface="Verdana" panose="020B0604030504040204" pitchFamily="34" charset="0"/>
                <a:cs typeface="Verdana"/>
              </a:rPr>
              <a:t> </a:t>
            </a:r>
            <a:r>
              <a:rPr lang="en-US" sz="2800" spc="-80" dirty="0">
                <a:solidFill>
                  <a:srgbClr val="312D2A"/>
                </a:solidFill>
                <a:ea typeface="Verdana" panose="020B0604030504040204" pitchFamily="34" charset="0"/>
                <a:cs typeface="Verdana"/>
              </a:rPr>
              <a:t>managed</a:t>
            </a:r>
            <a:r>
              <a:rPr lang="en-US" sz="2800" spc="-150" dirty="0">
                <a:solidFill>
                  <a:srgbClr val="312D2A"/>
                </a:solidFill>
                <a:ea typeface="Verdana" panose="020B0604030504040204" pitchFamily="34" charset="0"/>
                <a:cs typeface="Verdana"/>
              </a:rPr>
              <a:t> </a:t>
            </a:r>
            <a:r>
              <a:rPr lang="en-US" sz="2800" spc="-95" dirty="0">
                <a:solidFill>
                  <a:srgbClr val="312D2A"/>
                </a:solidFill>
                <a:ea typeface="Verdana" panose="020B0604030504040204" pitchFamily="34" charset="0"/>
                <a:cs typeface="Verdana"/>
              </a:rPr>
              <a:t>by</a:t>
            </a:r>
            <a:r>
              <a:rPr lang="en-US" sz="2800" spc="-155" dirty="0">
                <a:solidFill>
                  <a:srgbClr val="312D2A"/>
                </a:solidFill>
                <a:ea typeface="Verdana" panose="020B0604030504040204" pitchFamily="34" charset="0"/>
                <a:cs typeface="Verdana"/>
              </a:rPr>
              <a:t> </a:t>
            </a:r>
            <a:r>
              <a:rPr lang="en-US" sz="2800" spc="-75" dirty="0">
                <a:solidFill>
                  <a:srgbClr val="312D2A"/>
                </a:solidFill>
                <a:ea typeface="Verdana" panose="020B0604030504040204" pitchFamily="34" charset="0"/>
                <a:cs typeface="Verdana"/>
              </a:rPr>
              <a:t>organizations.</a:t>
            </a:r>
            <a:r>
              <a:rPr lang="en-US" sz="2800" spc="-160" dirty="0">
                <a:solidFill>
                  <a:srgbClr val="312D2A"/>
                </a:solidFill>
                <a:ea typeface="Verdana" panose="020B0604030504040204" pitchFamily="34" charset="0"/>
                <a:cs typeface="Verdana"/>
              </a:rPr>
              <a:t> </a:t>
            </a:r>
            <a:r>
              <a:rPr lang="en-US" sz="2800" spc="-40" dirty="0">
                <a:solidFill>
                  <a:srgbClr val="312D2A"/>
                </a:solidFill>
                <a:ea typeface="Verdana" panose="020B0604030504040204" pitchFamily="34" charset="0"/>
                <a:cs typeface="Verdana"/>
              </a:rPr>
              <a:t>As</a:t>
            </a:r>
            <a:r>
              <a:rPr lang="en-US" sz="2800" spc="-150" dirty="0">
                <a:solidFill>
                  <a:srgbClr val="312D2A"/>
                </a:solidFill>
                <a:ea typeface="Verdana" panose="020B0604030504040204" pitchFamily="34" charset="0"/>
                <a:cs typeface="Verdana"/>
              </a:rPr>
              <a:t> </a:t>
            </a:r>
            <a:r>
              <a:rPr lang="en-US" sz="2800" spc="-50" dirty="0">
                <a:solidFill>
                  <a:srgbClr val="312D2A"/>
                </a:solidFill>
                <a:ea typeface="Verdana" panose="020B0604030504040204" pitchFamily="34" charset="0"/>
                <a:cs typeface="Verdana"/>
              </a:rPr>
              <a:t>a</a:t>
            </a:r>
            <a:r>
              <a:rPr lang="en-US" sz="2800" spc="-150" dirty="0">
                <a:solidFill>
                  <a:srgbClr val="312D2A"/>
                </a:solidFill>
                <a:ea typeface="Verdana" panose="020B0604030504040204" pitchFamily="34" charset="0"/>
                <a:cs typeface="Verdana"/>
              </a:rPr>
              <a:t> </a:t>
            </a:r>
            <a:r>
              <a:rPr lang="en-US" sz="2800" spc="-100" dirty="0">
                <a:solidFill>
                  <a:srgbClr val="312D2A"/>
                </a:solidFill>
                <a:ea typeface="Verdana" panose="020B0604030504040204" pitchFamily="34" charset="0"/>
                <a:cs typeface="Verdana"/>
              </a:rPr>
              <a:t>result, business leaders must shift to using the value of information as  basis for new planning &amp; funding models.”</a:t>
            </a:r>
          </a:p>
          <a:p>
            <a:pPr marL="12700" marR="5080" algn="r">
              <a:spcBef>
                <a:spcPts val="290"/>
              </a:spcBef>
            </a:pPr>
            <a:r>
              <a:rPr lang="en-US" sz="2800" i="1" dirty="0">
                <a:ea typeface="Verdana" panose="020B0604030504040204" pitchFamily="34" charset="0"/>
                <a:cs typeface="Verdana"/>
              </a:rPr>
              <a:t>- Doug Laney, Research Vice President, Gartner.</a:t>
            </a:r>
          </a:p>
        </p:txBody>
      </p:sp>
      <p:sp>
        <p:nvSpPr>
          <p:cNvPr id="36" name="TextBox 35">
            <a:extLst>
              <a:ext uri="{FF2B5EF4-FFF2-40B4-BE49-F238E27FC236}">
                <a16:creationId xmlns:a16="http://schemas.microsoft.com/office/drawing/2014/main" id="{86FA947A-8508-4A7C-AF32-F4F4E0A35917}"/>
              </a:ext>
            </a:extLst>
          </p:cNvPr>
          <p:cNvSpPr txBox="1"/>
          <p:nvPr/>
        </p:nvSpPr>
        <p:spPr>
          <a:xfrm>
            <a:off x="8759118" y="6588096"/>
            <a:ext cx="9871781" cy="526426"/>
          </a:xfrm>
          <a:prstGeom prst="rect">
            <a:avLst/>
          </a:prstGeom>
          <a:noFill/>
        </p:spPr>
        <p:txBody>
          <a:bodyPr wrap="square">
            <a:spAutoFit/>
          </a:bodyPr>
          <a:lstStyle/>
          <a:p>
            <a:pPr marL="38100" marR="30480">
              <a:lnSpc>
                <a:spcPct val="105000"/>
              </a:lnSpc>
            </a:pPr>
            <a:r>
              <a:rPr lang="en-US" sz="2800" b="1" spc="75" dirty="0">
                <a:solidFill>
                  <a:schemeClr val="accent5">
                    <a:lumMod val="50000"/>
                  </a:schemeClr>
                </a:solidFill>
                <a:cs typeface="Trebuchet MS"/>
              </a:rPr>
              <a:t>$</a:t>
            </a:r>
            <a:r>
              <a:rPr lang="en-US" sz="2800" b="1" spc="35" dirty="0">
                <a:solidFill>
                  <a:schemeClr val="accent5">
                    <a:lumMod val="50000"/>
                  </a:schemeClr>
                </a:solidFill>
                <a:cs typeface="Trebuchet MS"/>
              </a:rPr>
              <a:t>4</a:t>
            </a:r>
            <a:r>
              <a:rPr lang="en-US" sz="2800" b="1" spc="-95" dirty="0">
                <a:solidFill>
                  <a:schemeClr val="accent5">
                    <a:lumMod val="50000"/>
                  </a:schemeClr>
                </a:solidFill>
                <a:cs typeface="Trebuchet MS"/>
              </a:rPr>
              <a:t>3</a:t>
            </a:r>
            <a:r>
              <a:rPr lang="en-US" sz="2800" b="1" spc="95" dirty="0">
                <a:solidFill>
                  <a:schemeClr val="accent5">
                    <a:lumMod val="50000"/>
                  </a:schemeClr>
                </a:solidFill>
                <a:cs typeface="Trebuchet MS"/>
              </a:rPr>
              <a:t>0 </a:t>
            </a:r>
            <a:r>
              <a:rPr lang="en-US" sz="2800" b="1" spc="90" dirty="0">
                <a:solidFill>
                  <a:schemeClr val="accent5">
                    <a:lumMod val="50000"/>
                  </a:schemeClr>
                </a:solidFill>
                <a:cs typeface="Trebuchet MS"/>
              </a:rPr>
              <a:t>Billion</a:t>
            </a:r>
            <a:r>
              <a:rPr lang="en-US" sz="2800" b="1" spc="-90" dirty="0">
                <a:solidFill>
                  <a:schemeClr val="accent5">
                    <a:lumMod val="50000"/>
                  </a:schemeClr>
                </a:solidFill>
                <a:cs typeface="Trebuchet MS"/>
              </a:rPr>
              <a:t> </a:t>
            </a:r>
            <a:r>
              <a:rPr lang="en-US" sz="2800" spc="90" dirty="0">
                <a:solidFill>
                  <a:srgbClr val="312D2A"/>
                </a:solidFill>
                <a:cs typeface="Trebuchet MS"/>
              </a:rPr>
              <a:t>A</a:t>
            </a:r>
            <a:r>
              <a:rPr lang="en-US" sz="2800" spc="95" dirty="0">
                <a:solidFill>
                  <a:srgbClr val="312D2A"/>
                </a:solidFill>
                <a:cs typeface="Trebuchet MS"/>
              </a:rPr>
              <a:t>d</a:t>
            </a:r>
            <a:r>
              <a:rPr lang="en-US" sz="2800" spc="25" dirty="0">
                <a:solidFill>
                  <a:srgbClr val="312D2A"/>
                </a:solidFill>
                <a:cs typeface="Trebuchet MS"/>
              </a:rPr>
              <a:t>v</a:t>
            </a:r>
            <a:r>
              <a:rPr lang="en-US" sz="2800" spc="5" dirty="0">
                <a:solidFill>
                  <a:srgbClr val="312D2A"/>
                </a:solidFill>
                <a:cs typeface="Trebuchet MS"/>
              </a:rPr>
              <a:t>a</a:t>
            </a:r>
            <a:r>
              <a:rPr lang="en-US" sz="2800" spc="75" dirty="0">
                <a:solidFill>
                  <a:srgbClr val="312D2A"/>
                </a:solidFill>
                <a:cs typeface="Trebuchet MS"/>
              </a:rPr>
              <a:t>n</a:t>
            </a:r>
            <a:r>
              <a:rPr lang="en-US" sz="2800" spc="-85" dirty="0">
                <a:solidFill>
                  <a:srgbClr val="312D2A"/>
                </a:solidFill>
                <a:cs typeface="Trebuchet MS"/>
              </a:rPr>
              <a:t>t</a:t>
            </a:r>
            <a:r>
              <a:rPr lang="en-US" sz="2800" spc="5" dirty="0">
                <a:solidFill>
                  <a:srgbClr val="312D2A"/>
                </a:solidFill>
                <a:cs typeface="Trebuchet MS"/>
              </a:rPr>
              <a:t>a</a:t>
            </a:r>
            <a:r>
              <a:rPr lang="en-US" sz="2800" spc="120" dirty="0">
                <a:solidFill>
                  <a:srgbClr val="312D2A"/>
                </a:solidFill>
                <a:cs typeface="Trebuchet MS"/>
              </a:rPr>
              <a:t>g</a:t>
            </a:r>
            <a:r>
              <a:rPr lang="en-US" sz="2800" spc="-20" dirty="0">
                <a:solidFill>
                  <a:srgbClr val="312D2A"/>
                </a:solidFill>
                <a:cs typeface="Trebuchet MS"/>
              </a:rPr>
              <a:t>e</a:t>
            </a:r>
            <a:r>
              <a:rPr lang="en-US" sz="2800" spc="-100" dirty="0">
                <a:solidFill>
                  <a:srgbClr val="312D2A"/>
                </a:solidFill>
                <a:cs typeface="Trebuchet MS"/>
              </a:rPr>
              <a:t> </a:t>
            </a:r>
            <a:r>
              <a:rPr lang="en-US" sz="2800" spc="-114" dirty="0">
                <a:solidFill>
                  <a:srgbClr val="312D2A"/>
                </a:solidFill>
                <a:cs typeface="Trebuchet MS"/>
              </a:rPr>
              <a:t>t</a:t>
            </a:r>
            <a:r>
              <a:rPr lang="en-US" sz="2800" spc="70" dirty="0">
                <a:solidFill>
                  <a:srgbClr val="312D2A"/>
                </a:solidFill>
                <a:cs typeface="Trebuchet MS"/>
              </a:rPr>
              <a:t>o</a:t>
            </a:r>
            <a:r>
              <a:rPr lang="en-US" sz="2800" spc="-100" dirty="0">
                <a:solidFill>
                  <a:srgbClr val="312D2A"/>
                </a:solidFill>
                <a:cs typeface="Trebuchet MS"/>
              </a:rPr>
              <a:t> </a:t>
            </a:r>
            <a:r>
              <a:rPr lang="en-US" sz="2800" spc="140" dirty="0">
                <a:solidFill>
                  <a:srgbClr val="312D2A"/>
                </a:solidFill>
                <a:cs typeface="Trebuchet MS"/>
              </a:rPr>
              <a:t>D</a:t>
            </a:r>
            <a:r>
              <a:rPr lang="en-US" sz="2800" spc="5" dirty="0">
                <a:solidFill>
                  <a:srgbClr val="312D2A"/>
                </a:solidFill>
                <a:cs typeface="Trebuchet MS"/>
              </a:rPr>
              <a:t>a</a:t>
            </a:r>
            <a:r>
              <a:rPr lang="en-US" sz="2800" spc="-85" dirty="0">
                <a:solidFill>
                  <a:srgbClr val="312D2A"/>
                </a:solidFill>
                <a:cs typeface="Trebuchet MS"/>
              </a:rPr>
              <a:t>t</a:t>
            </a:r>
            <a:r>
              <a:rPr lang="en-US" sz="2800" spc="5" dirty="0">
                <a:solidFill>
                  <a:srgbClr val="312D2A"/>
                </a:solidFill>
                <a:cs typeface="Trebuchet MS"/>
              </a:rPr>
              <a:t>a  </a:t>
            </a:r>
            <a:r>
              <a:rPr lang="en-US" sz="2800" spc="20" dirty="0">
                <a:solidFill>
                  <a:srgbClr val="312D2A"/>
                </a:solidFill>
                <a:cs typeface="Trebuchet MS"/>
              </a:rPr>
              <a:t>Driven</a:t>
            </a:r>
            <a:r>
              <a:rPr lang="en-US" sz="2800" spc="-110" dirty="0">
                <a:solidFill>
                  <a:srgbClr val="312D2A"/>
                </a:solidFill>
                <a:cs typeface="Trebuchet MS"/>
              </a:rPr>
              <a:t> </a:t>
            </a:r>
            <a:r>
              <a:rPr lang="en-US" sz="2800" spc="5" dirty="0">
                <a:solidFill>
                  <a:srgbClr val="312D2A"/>
                </a:solidFill>
                <a:cs typeface="Trebuchet MS"/>
              </a:rPr>
              <a:t>Organizations.</a:t>
            </a:r>
            <a:endParaRPr lang="en-US" sz="2800" baseline="27777" dirty="0">
              <a:cs typeface="SimSun"/>
            </a:endParaRPr>
          </a:p>
        </p:txBody>
      </p:sp>
      <p:sp>
        <p:nvSpPr>
          <p:cNvPr id="37" name="TextBox 36">
            <a:extLst>
              <a:ext uri="{FF2B5EF4-FFF2-40B4-BE49-F238E27FC236}">
                <a16:creationId xmlns:a16="http://schemas.microsoft.com/office/drawing/2014/main" id="{0EF518FA-AA36-46DF-9E34-DECCCB85DEE9}"/>
              </a:ext>
            </a:extLst>
          </p:cNvPr>
          <p:cNvSpPr txBox="1"/>
          <p:nvPr/>
        </p:nvSpPr>
        <p:spPr>
          <a:xfrm>
            <a:off x="8759119" y="8347580"/>
            <a:ext cx="9871783" cy="1384995"/>
          </a:xfrm>
          <a:prstGeom prst="rect">
            <a:avLst/>
          </a:prstGeom>
          <a:noFill/>
        </p:spPr>
        <p:txBody>
          <a:bodyPr wrap="square">
            <a:spAutoFit/>
          </a:bodyPr>
          <a:lstStyle/>
          <a:p>
            <a:pPr marL="12700" algn="just">
              <a:spcBef>
                <a:spcPts val="100"/>
              </a:spcBef>
            </a:pPr>
            <a:r>
              <a:rPr lang="en-US" sz="2800" spc="75" dirty="0">
                <a:solidFill>
                  <a:srgbClr val="312D2A"/>
                </a:solidFill>
                <a:cs typeface="Trebuchet MS"/>
              </a:rPr>
              <a:t>D</a:t>
            </a:r>
            <a:r>
              <a:rPr lang="en-US" sz="2800" spc="60" dirty="0">
                <a:solidFill>
                  <a:srgbClr val="312D2A"/>
                </a:solidFill>
                <a:cs typeface="Trebuchet MS"/>
              </a:rPr>
              <a:t>a</a:t>
            </a:r>
            <a:r>
              <a:rPr lang="en-US" sz="2800" spc="-70" dirty="0">
                <a:solidFill>
                  <a:srgbClr val="312D2A"/>
                </a:solidFill>
                <a:cs typeface="Trebuchet MS"/>
              </a:rPr>
              <a:t>t</a:t>
            </a:r>
            <a:r>
              <a:rPr lang="en-US" sz="2800" spc="5" dirty="0">
                <a:solidFill>
                  <a:srgbClr val="312D2A"/>
                </a:solidFill>
                <a:cs typeface="Trebuchet MS"/>
              </a:rPr>
              <a:t>a</a:t>
            </a:r>
            <a:r>
              <a:rPr lang="en-US" sz="2800" spc="-80" dirty="0">
                <a:solidFill>
                  <a:srgbClr val="312D2A"/>
                </a:solidFill>
                <a:cs typeface="Trebuchet MS"/>
              </a:rPr>
              <a:t> </a:t>
            </a:r>
            <a:r>
              <a:rPr lang="en-US" sz="2800" spc="5" dirty="0">
                <a:solidFill>
                  <a:srgbClr val="312D2A"/>
                </a:solidFill>
                <a:cs typeface="Trebuchet MS"/>
              </a:rPr>
              <a:t>d</a:t>
            </a:r>
            <a:r>
              <a:rPr lang="en-US" sz="2800" spc="10" dirty="0">
                <a:solidFill>
                  <a:srgbClr val="312D2A"/>
                </a:solidFill>
                <a:cs typeface="Trebuchet MS"/>
              </a:rPr>
              <a:t>r</a:t>
            </a:r>
            <a:r>
              <a:rPr lang="en-US" sz="2800" spc="-55" dirty="0">
                <a:solidFill>
                  <a:srgbClr val="312D2A"/>
                </a:solidFill>
                <a:cs typeface="Trebuchet MS"/>
              </a:rPr>
              <a:t>i</a:t>
            </a:r>
            <a:r>
              <a:rPr lang="en-US" sz="2800" spc="25" dirty="0">
                <a:solidFill>
                  <a:srgbClr val="312D2A"/>
                </a:solidFill>
                <a:cs typeface="Trebuchet MS"/>
              </a:rPr>
              <a:t>v</a:t>
            </a:r>
            <a:r>
              <a:rPr lang="en-US" sz="2800" spc="-20" dirty="0">
                <a:solidFill>
                  <a:srgbClr val="312D2A"/>
                </a:solidFill>
                <a:cs typeface="Trebuchet MS"/>
              </a:rPr>
              <a:t>e</a:t>
            </a:r>
            <a:r>
              <a:rPr lang="en-US" sz="2800" spc="70" dirty="0">
                <a:solidFill>
                  <a:srgbClr val="312D2A"/>
                </a:solidFill>
                <a:cs typeface="Trebuchet MS"/>
              </a:rPr>
              <a:t>n</a:t>
            </a:r>
            <a:r>
              <a:rPr lang="en-US" sz="2800" spc="-85" dirty="0">
                <a:solidFill>
                  <a:srgbClr val="312D2A"/>
                </a:solidFill>
                <a:cs typeface="Trebuchet MS"/>
              </a:rPr>
              <a:t> </a:t>
            </a:r>
            <a:r>
              <a:rPr lang="en-US" sz="2800" spc="15" dirty="0">
                <a:solidFill>
                  <a:srgbClr val="312D2A"/>
                </a:solidFill>
                <a:cs typeface="Trebuchet MS"/>
              </a:rPr>
              <a:t>o</a:t>
            </a:r>
            <a:r>
              <a:rPr lang="en-US" sz="2800" spc="-20" dirty="0">
                <a:solidFill>
                  <a:srgbClr val="312D2A"/>
                </a:solidFill>
                <a:cs typeface="Trebuchet MS"/>
              </a:rPr>
              <a:t>r</a:t>
            </a:r>
            <a:r>
              <a:rPr lang="en-US" sz="2800" spc="50" dirty="0">
                <a:solidFill>
                  <a:srgbClr val="312D2A"/>
                </a:solidFill>
                <a:cs typeface="Trebuchet MS"/>
              </a:rPr>
              <a:t>g</a:t>
            </a:r>
            <a:r>
              <a:rPr lang="en-US" sz="2800" spc="60" dirty="0">
                <a:solidFill>
                  <a:srgbClr val="312D2A"/>
                </a:solidFill>
                <a:cs typeface="Trebuchet MS"/>
              </a:rPr>
              <a:t>a</a:t>
            </a:r>
            <a:r>
              <a:rPr lang="en-US" sz="2800" spc="70" dirty="0">
                <a:solidFill>
                  <a:srgbClr val="312D2A"/>
                </a:solidFill>
                <a:cs typeface="Trebuchet MS"/>
              </a:rPr>
              <a:t>n</a:t>
            </a:r>
            <a:r>
              <a:rPr lang="en-US" sz="2800" spc="-55" dirty="0">
                <a:solidFill>
                  <a:srgbClr val="312D2A"/>
                </a:solidFill>
                <a:cs typeface="Trebuchet MS"/>
              </a:rPr>
              <a:t>i</a:t>
            </a:r>
            <a:r>
              <a:rPr lang="en-US" sz="2800" spc="-5" dirty="0">
                <a:solidFill>
                  <a:srgbClr val="312D2A"/>
                </a:solidFill>
                <a:cs typeface="Trebuchet MS"/>
              </a:rPr>
              <a:t>z</a:t>
            </a:r>
            <a:r>
              <a:rPr lang="en-US" sz="2800" dirty="0">
                <a:solidFill>
                  <a:srgbClr val="312D2A"/>
                </a:solidFill>
                <a:cs typeface="Trebuchet MS"/>
              </a:rPr>
              <a:t>a</a:t>
            </a:r>
            <a:r>
              <a:rPr lang="en-US" sz="2800" spc="-70" dirty="0">
                <a:solidFill>
                  <a:srgbClr val="312D2A"/>
                </a:solidFill>
                <a:cs typeface="Trebuchet MS"/>
              </a:rPr>
              <a:t>t</a:t>
            </a:r>
            <a:r>
              <a:rPr lang="en-US" sz="2800" spc="-55" dirty="0">
                <a:solidFill>
                  <a:srgbClr val="312D2A"/>
                </a:solidFill>
                <a:cs typeface="Trebuchet MS"/>
              </a:rPr>
              <a:t>i</a:t>
            </a:r>
            <a:r>
              <a:rPr lang="en-US" sz="2800" spc="60" dirty="0">
                <a:solidFill>
                  <a:srgbClr val="312D2A"/>
                </a:solidFill>
                <a:cs typeface="Trebuchet MS"/>
              </a:rPr>
              <a:t>o</a:t>
            </a:r>
            <a:r>
              <a:rPr lang="en-US" sz="2800" spc="65" dirty="0">
                <a:solidFill>
                  <a:srgbClr val="312D2A"/>
                </a:solidFill>
                <a:cs typeface="Trebuchet MS"/>
              </a:rPr>
              <a:t>n</a:t>
            </a:r>
            <a:r>
              <a:rPr lang="en-US" sz="2800" spc="85" dirty="0">
                <a:solidFill>
                  <a:srgbClr val="312D2A"/>
                </a:solidFill>
                <a:cs typeface="Trebuchet MS"/>
              </a:rPr>
              <a:t>s</a:t>
            </a:r>
            <a:r>
              <a:rPr lang="en-US" sz="2800" spc="-90" dirty="0">
                <a:solidFill>
                  <a:srgbClr val="312D2A"/>
                </a:solidFill>
                <a:cs typeface="Trebuchet MS"/>
              </a:rPr>
              <a:t> </a:t>
            </a:r>
            <a:r>
              <a:rPr lang="en-US" sz="2800" spc="5" dirty="0">
                <a:solidFill>
                  <a:srgbClr val="312D2A"/>
                </a:solidFill>
                <a:cs typeface="Trebuchet MS"/>
              </a:rPr>
              <a:t>a</a:t>
            </a:r>
            <a:r>
              <a:rPr lang="en-US" sz="2800" spc="-65" dirty="0">
                <a:solidFill>
                  <a:srgbClr val="312D2A"/>
                </a:solidFill>
                <a:cs typeface="Trebuchet MS"/>
              </a:rPr>
              <a:t>r</a:t>
            </a:r>
            <a:r>
              <a:rPr lang="en-US" sz="2800" spc="-20" dirty="0">
                <a:solidFill>
                  <a:srgbClr val="312D2A"/>
                </a:solidFill>
                <a:cs typeface="Trebuchet MS"/>
              </a:rPr>
              <a:t>e</a:t>
            </a:r>
            <a:r>
              <a:rPr lang="en-US" sz="2800" spc="-85" dirty="0">
                <a:solidFill>
                  <a:srgbClr val="312D2A"/>
                </a:solidFill>
                <a:cs typeface="Trebuchet MS"/>
              </a:rPr>
              <a:t> </a:t>
            </a:r>
            <a:r>
              <a:rPr lang="en-US" sz="2800" b="1" spc="-55" dirty="0">
                <a:solidFill>
                  <a:schemeClr val="accent5">
                    <a:lumMod val="50000"/>
                  </a:schemeClr>
                </a:solidFill>
                <a:cs typeface="Trebuchet MS"/>
              </a:rPr>
              <a:t>2</a:t>
            </a:r>
            <a:r>
              <a:rPr lang="en-US" sz="2800" b="1" spc="-80" dirty="0">
                <a:solidFill>
                  <a:schemeClr val="accent5">
                    <a:lumMod val="50000"/>
                  </a:schemeClr>
                </a:solidFill>
                <a:cs typeface="Trebuchet MS"/>
              </a:rPr>
              <a:t>3</a:t>
            </a:r>
            <a:r>
              <a:rPr lang="en-US" sz="2800" b="1" spc="-85" dirty="0">
                <a:solidFill>
                  <a:schemeClr val="accent5">
                    <a:lumMod val="50000"/>
                  </a:schemeClr>
                </a:solidFill>
                <a:cs typeface="Trebuchet MS"/>
              </a:rPr>
              <a:t> </a:t>
            </a:r>
            <a:r>
              <a:rPr lang="en-US" sz="2800" b="1" spc="-10" dirty="0">
                <a:solidFill>
                  <a:schemeClr val="accent5">
                    <a:lumMod val="50000"/>
                  </a:schemeClr>
                </a:solidFill>
                <a:cs typeface="Trebuchet MS"/>
              </a:rPr>
              <a:t>ti</a:t>
            </a:r>
            <a:r>
              <a:rPr lang="en-US" sz="2800" b="1" spc="95" dirty="0">
                <a:solidFill>
                  <a:schemeClr val="accent5">
                    <a:lumMod val="50000"/>
                  </a:schemeClr>
                </a:solidFill>
                <a:cs typeface="Trebuchet MS"/>
              </a:rPr>
              <a:t>m</a:t>
            </a:r>
            <a:r>
              <a:rPr lang="en-US" sz="2800" b="1" spc="-10" dirty="0">
                <a:solidFill>
                  <a:schemeClr val="accent5">
                    <a:lumMod val="50000"/>
                  </a:schemeClr>
                </a:solidFill>
                <a:cs typeface="Trebuchet MS"/>
              </a:rPr>
              <a:t>e</a:t>
            </a:r>
            <a:r>
              <a:rPr lang="en-US" sz="2800" b="1" spc="70" dirty="0">
                <a:solidFill>
                  <a:schemeClr val="accent5">
                    <a:lumMod val="50000"/>
                  </a:schemeClr>
                </a:solidFill>
                <a:cs typeface="Trebuchet MS"/>
              </a:rPr>
              <a:t>s</a:t>
            </a:r>
            <a:r>
              <a:rPr lang="en-US" sz="2800" b="1" spc="70" dirty="0">
                <a:solidFill>
                  <a:srgbClr val="315357"/>
                </a:solidFill>
                <a:cs typeface="Trebuchet MS"/>
              </a:rPr>
              <a:t> </a:t>
            </a:r>
            <a:r>
              <a:rPr lang="en-US" sz="2800" spc="15" dirty="0">
                <a:solidFill>
                  <a:srgbClr val="312D2A"/>
                </a:solidFill>
                <a:cs typeface="Trebuchet MS"/>
              </a:rPr>
              <a:t>more </a:t>
            </a:r>
            <a:r>
              <a:rPr lang="en-US" sz="2800" spc="-35" dirty="0">
                <a:solidFill>
                  <a:srgbClr val="312D2A"/>
                </a:solidFill>
                <a:cs typeface="Trebuchet MS"/>
              </a:rPr>
              <a:t>likely </a:t>
            </a:r>
            <a:r>
              <a:rPr lang="en-US" sz="2800" spc="-20" dirty="0">
                <a:solidFill>
                  <a:srgbClr val="312D2A"/>
                </a:solidFill>
                <a:cs typeface="Trebuchet MS"/>
              </a:rPr>
              <a:t>to </a:t>
            </a:r>
            <a:r>
              <a:rPr lang="en-US" sz="2800" spc="-10" dirty="0">
                <a:solidFill>
                  <a:srgbClr val="312D2A"/>
                </a:solidFill>
                <a:cs typeface="Trebuchet MS"/>
              </a:rPr>
              <a:t>acquire </a:t>
            </a:r>
            <a:r>
              <a:rPr lang="en-US" sz="2800" dirty="0">
                <a:solidFill>
                  <a:srgbClr val="312D2A"/>
                </a:solidFill>
                <a:cs typeface="Trebuchet MS"/>
              </a:rPr>
              <a:t>customers, </a:t>
            </a:r>
            <a:r>
              <a:rPr lang="en-US" sz="2800" b="1" spc="15" dirty="0">
                <a:solidFill>
                  <a:schemeClr val="accent5">
                    <a:lumMod val="50000"/>
                  </a:schemeClr>
                </a:solidFill>
                <a:cs typeface="Trebuchet MS"/>
              </a:rPr>
              <a:t>6x </a:t>
            </a:r>
            <a:r>
              <a:rPr lang="en-US" sz="2800" b="1" spc="50" dirty="0">
                <a:solidFill>
                  <a:schemeClr val="accent5">
                    <a:lumMod val="50000"/>
                  </a:schemeClr>
                </a:solidFill>
                <a:cs typeface="Trebuchet MS"/>
              </a:rPr>
              <a:t>as </a:t>
            </a:r>
            <a:r>
              <a:rPr lang="en-US" sz="2800" b="1" spc="55" dirty="0">
                <a:solidFill>
                  <a:schemeClr val="accent5">
                    <a:lumMod val="50000"/>
                  </a:schemeClr>
                </a:solidFill>
                <a:cs typeface="Trebuchet MS"/>
              </a:rPr>
              <a:t> </a:t>
            </a:r>
            <a:r>
              <a:rPr lang="en-US" sz="2800" b="1" spc="5" dirty="0">
                <a:solidFill>
                  <a:schemeClr val="accent5">
                    <a:lumMod val="50000"/>
                  </a:schemeClr>
                </a:solidFill>
                <a:cs typeface="Trebuchet MS"/>
              </a:rPr>
              <a:t>likely</a:t>
            </a:r>
            <a:r>
              <a:rPr lang="en-US" sz="2800" b="1" spc="-90" dirty="0">
                <a:solidFill>
                  <a:srgbClr val="315357"/>
                </a:solidFill>
                <a:cs typeface="Trebuchet MS"/>
              </a:rPr>
              <a:t> </a:t>
            </a:r>
            <a:r>
              <a:rPr lang="en-US" sz="2800" spc="-20" dirty="0">
                <a:solidFill>
                  <a:srgbClr val="312D2A"/>
                </a:solidFill>
                <a:cs typeface="Trebuchet MS"/>
              </a:rPr>
              <a:t>to</a:t>
            </a:r>
            <a:r>
              <a:rPr lang="en-US" sz="2800" spc="-85" dirty="0">
                <a:solidFill>
                  <a:srgbClr val="312D2A"/>
                </a:solidFill>
                <a:cs typeface="Trebuchet MS"/>
              </a:rPr>
              <a:t> </a:t>
            </a:r>
            <a:r>
              <a:rPr lang="en-US" sz="2800" spc="-20" dirty="0">
                <a:solidFill>
                  <a:srgbClr val="312D2A"/>
                </a:solidFill>
                <a:cs typeface="Trebuchet MS"/>
              </a:rPr>
              <a:t>retain</a:t>
            </a:r>
            <a:r>
              <a:rPr lang="en-US" sz="2800" spc="-85" dirty="0">
                <a:solidFill>
                  <a:srgbClr val="312D2A"/>
                </a:solidFill>
                <a:cs typeface="Trebuchet MS"/>
              </a:rPr>
              <a:t> </a:t>
            </a:r>
            <a:r>
              <a:rPr lang="en-US" sz="2800" spc="20" dirty="0">
                <a:solidFill>
                  <a:srgbClr val="312D2A"/>
                </a:solidFill>
                <a:cs typeface="Trebuchet MS"/>
              </a:rPr>
              <a:t>those</a:t>
            </a:r>
            <a:r>
              <a:rPr lang="en-US" sz="2800" spc="-85" dirty="0">
                <a:solidFill>
                  <a:srgbClr val="312D2A"/>
                </a:solidFill>
                <a:cs typeface="Trebuchet MS"/>
              </a:rPr>
              <a:t> </a:t>
            </a:r>
            <a:r>
              <a:rPr lang="en-US" sz="2800" dirty="0">
                <a:solidFill>
                  <a:srgbClr val="312D2A"/>
                </a:solidFill>
                <a:cs typeface="Trebuchet MS"/>
              </a:rPr>
              <a:t>customers,</a:t>
            </a:r>
            <a:r>
              <a:rPr lang="en-US" sz="2800" spc="-90" dirty="0">
                <a:solidFill>
                  <a:srgbClr val="312D2A"/>
                </a:solidFill>
                <a:cs typeface="Trebuchet MS"/>
              </a:rPr>
              <a:t> </a:t>
            </a:r>
            <a:r>
              <a:rPr lang="en-US" sz="2800" spc="40" dirty="0">
                <a:solidFill>
                  <a:srgbClr val="312D2A"/>
                </a:solidFill>
                <a:cs typeface="Trebuchet MS"/>
              </a:rPr>
              <a:t>and</a:t>
            </a:r>
            <a:r>
              <a:rPr lang="en-US" sz="2800" spc="-85" dirty="0">
                <a:solidFill>
                  <a:srgbClr val="312D2A"/>
                </a:solidFill>
                <a:cs typeface="Trebuchet MS"/>
              </a:rPr>
              <a:t> </a:t>
            </a:r>
            <a:r>
              <a:rPr lang="en-US" sz="2800" b="1" spc="-75" dirty="0">
                <a:solidFill>
                  <a:schemeClr val="accent5">
                    <a:lumMod val="50000"/>
                  </a:schemeClr>
                </a:solidFill>
                <a:cs typeface="Trebuchet MS"/>
              </a:rPr>
              <a:t>19x </a:t>
            </a:r>
            <a:r>
              <a:rPr lang="en-US" sz="2800" b="1" spc="-409" dirty="0">
                <a:solidFill>
                  <a:schemeClr val="accent5">
                    <a:lumMod val="50000"/>
                  </a:schemeClr>
                </a:solidFill>
                <a:cs typeface="Trebuchet MS"/>
              </a:rPr>
              <a:t> </a:t>
            </a:r>
            <a:r>
              <a:rPr lang="en-US" sz="2800" b="1" spc="50" dirty="0">
                <a:solidFill>
                  <a:schemeClr val="accent5">
                    <a:lumMod val="50000"/>
                  </a:schemeClr>
                </a:solidFill>
                <a:cs typeface="Trebuchet MS"/>
              </a:rPr>
              <a:t>a</a:t>
            </a:r>
            <a:r>
              <a:rPr lang="en-US" sz="2800" b="1" spc="45" dirty="0">
                <a:solidFill>
                  <a:schemeClr val="accent5">
                    <a:lumMod val="50000"/>
                  </a:schemeClr>
                </a:solidFill>
                <a:cs typeface="Trebuchet MS"/>
              </a:rPr>
              <a:t>s</a:t>
            </a:r>
            <a:r>
              <a:rPr lang="en-US" sz="2800" b="1" spc="-90" dirty="0">
                <a:solidFill>
                  <a:schemeClr val="accent5">
                    <a:lumMod val="50000"/>
                  </a:schemeClr>
                </a:solidFill>
                <a:cs typeface="Trebuchet MS"/>
              </a:rPr>
              <a:t> </a:t>
            </a:r>
            <a:r>
              <a:rPr lang="en-US" sz="2800" b="1" spc="-5" dirty="0">
                <a:solidFill>
                  <a:schemeClr val="accent5">
                    <a:lumMod val="50000"/>
                  </a:schemeClr>
                </a:solidFill>
                <a:cs typeface="Trebuchet MS"/>
              </a:rPr>
              <a:t>l</a:t>
            </a:r>
            <a:r>
              <a:rPr lang="en-US" sz="2800" b="1" spc="-10" dirty="0">
                <a:solidFill>
                  <a:schemeClr val="accent5">
                    <a:lumMod val="50000"/>
                  </a:schemeClr>
                </a:solidFill>
                <a:cs typeface="Trebuchet MS"/>
              </a:rPr>
              <a:t>i</a:t>
            </a:r>
            <a:r>
              <a:rPr lang="en-US" sz="2800" b="1" spc="15" dirty="0">
                <a:solidFill>
                  <a:schemeClr val="accent5">
                    <a:lumMod val="50000"/>
                  </a:schemeClr>
                </a:solidFill>
                <a:cs typeface="Trebuchet MS"/>
              </a:rPr>
              <a:t>k</a:t>
            </a:r>
            <a:r>
              <a:rPr lang="en-US" sz="2800" b="1" spc="-20" dirty="0">
                <a:solidFill>
                  <a:schemeClr val="accent5">
                    <a:lumMod val="50000"/>
                  </a:schemeClr>
                </a:solidFill>
                <a:cs typeface="Trebuchet MS"/>
              </a:rPr>
              <a:t>e</a:t>
            </a:r>
            <a:r>
              <a:rPr lang="en-US" sz="2800" b="1" spc="-5" dirty="0">
                <a:solidFill>
                  <a:schemeClr val="accent5">
                    <a:lumMod val="50000"/>
                  </a:schemeClr>
                </a:solidFill>
                <a:cs typeface="Trebuchet MS"/>
              </a:rPr>
              <a:t>l</a:t>
            </a:r>
            <a:r>
              <a:rPr lang="en-US" sz="2800" b="1" spc="45" dirty="0">
                <a:solidFill>
                  <a:schemeClr val="accent5">
                    <a:lumMod val="50000"/>
                  </a:schemeClr>
                </a:solidFill>
                <a:cs typeface="Trebuchet MS"/>
              </a:rPr>
              <a:t>y</a:t>
            </a:r>
            <a:r>
              <a:rPr lang="en-US" sz="2800" b="1" spc="-95" dirty="0">
                <a:solidFill>
                  <a:srgbClr val="315357"/>
                </a:solidFill>
                <a:cs typeface="Trebuchet MS"/>
              </a:rPr>
              <a:t> </a:t>
            </a:r>
            <a:r>
              <a:rPr lang="en-US" sz="2800" spc="-25" dirty="0">
                <a:solidFill>
                  <a:srgbClr val="312D2A"/>
                </a:solidFill>
                <a:cs typeface="Trebuchet MS"/>
              </a:rPr>
              <a:t>t</a:t>
            </a:r>
            <a:r>
              <a:rPr lang="en-US" sz="2800" spc="-15" dirty="0">
                <a:solidFill>
                  <a:srgbClr val="312D2A"/>
                </a:solidFill>
                <a:cs typeface="Trebuchet MS"/>
              </a:rPr>
              <a:t>o</a:t>
            </a:r>
            <a:r>
              <a:rPr lang="en-US" sz="2800" spc="-85" dirty="0">
                <a:solidFill>
                  <a:srgbClr val="312D2A"/>
                </a:solidFill>
                <a:cs typeface="Trebuchet MS"/>
              </a:rPr>
              <a:t> </a:t>
            </a:r>
            <a:r>
              <a:rPr lang="en-US" sz="2800" spc="15" dirty="0">
                <a:solidFill>
                  <a:srgbClr val="312D2A"/>
                </a:solidFill>
                <a:cs typeface="Trebuchet MS"/>
              </a:rPr>
              <a:t>b</a:t>
            </a:r>
            <a:r>
              <a:rPr lang="en-US" sz="2800" spc="-20" dirty="0">
                <a:solidFill>
                  <a:srgbClr val="312D2A"/>
                </a:solidFill>
                <a:cs typeface="Trebuchet MS"/>
              </a:rPr>
              <a:t>e</a:t>
            </a:r>
            <a:r>
              <a:rPr lang="en-US" sz="2800" spc="-85" dirty="0">
                <a:solidFill>
                  <a:srgbClr val="312D2A"/>
                </a:solidFill>
                <a:cs typeface="Trebuchet MS"/>
              </a:rPr>
              <a:t> </a:t>
            </a:r>
            <a:r>
              <a:rPr lang="en-US" sz="2800" spc="40" dirty="0">
                <a:solidFill>
                  <a:srgbClr val="312D2A"/>
                </a:solidFill>
                <a:cs typeface="Trebuchet MS"/>
              </a:rPr>
              <a:t>p</a:t>
            </a:r>
            <a:r>
              <a:rPr lang="en-US" sz="2800" spc="-65" dirty="0">
                <a:solidFill>
                  <a:srgbClr val="312D2A"/>
                </a:solidFill>
                <a:cs typeface="Trebuchet MS"/>
              </a:rPr>
              <a:t>r</a:t>
            </a:r>
            <a:r>
              <a:rPr lang="en-US" sz="2800" spc="55" dirty="0">
                <a:solidFill>
                  <a:srgbClr val="312D2A"/>
                </a:solidFill>
                <a:cs typeface="Trebuchet MS"/>
              </a:rPr>
              <a:t>o</a:t>
            </a:r>
            <a:r>
              <a:rPr lang="en-US" sz="2800" spc="-35" dirty="0">
                <a:solidFill>
                  <a:srgbClr val="312D2A"/>
                </a:solidFill>
                <a:cs typeface="Trebuchet MS"/>
              </a:rPr>
              <a:t>f</a:t>
            </a:r>
            <a:r>
              <a:rPr lang="en-US" sz="2800" spc="-55" dirty="0">
                <a:solidFill>
                  <a:srgbClr val="312D2A"/>
                </a:solidFill>
                <a:cs typeface="Trebuchet MS"/>
              </a:rPr>
              <a:t>i</a:t>
            </a:r>
            <a:r>
              <a:rPr lang="en-US" sz="2800" spc="-70" dirty="0">
                <a:solidFill>
                  <a:srgbClr val="312D2A"/>
                </a:solidFill>
                <a:cs typeface="Trebuchet MS"/>
              </a:rPr>
              <a:t>t</a:t>
            </a:r>
            <a:r>
              <a:rPr lang="en-US" sz="2800" spc="5" dirty="0">
                <a:solidFill>
                  <a:srgbClr val="312D2A"/>
                </a:solidFill>
                <a:cs typeface="Trebuchet MS"/>
              </a:rPr>
              <a:t>ab</a:t>
            </a:r>
            <a:r>
              <a:rPr lang="en-US" sz="2800" spc="-80" dirty="0">
                <a:solidFill>
                  <a:srgbClr val="312D2A"/>
                </a:solidFill>
                <a:cs typeface="Trebuchet MS"/>
              </a:rPr>
              <a:t>l</a:t>
            </a:r>
            <a:r>
              <a:rPr lang="en-US" sz="2800" spc="-20" dirty="0">
                <a:solidFill>
                  <a:srgbClr val="312D2A"/>
                </a:solidFill>
                <a:cs typeface="Trebuchet MS"/>
              </a:rPr>
              <a:t>e</a:t>
            </a:r>
            <a:r>
              <a:rPr lang="en-US" sz="2800" spc="-85" dirty="0">
                <a:solidFill>
                  <a:srgbClr val="312D2A"/>
                </a:solidFill>
                <a:cs typeface="Trebuchet MS"/>
              </a:rPr>
              <a:t> </a:t>
            </a:r>
            <a:r>
              <a:rPr lang="en-US" sz="2800" spc="5" dirty="0">
                <a:solidFill>
                  <a:srgbClr val="312D2A"/>
                </a:solidFill>
                <a:cs typeface="Trebuchet MS"/>
              </a:rPr>
              <a:t>a</a:t>
            </a:r>
            <a:r>
              <a:rPr lang="en-US" sz="2800" spc="85" dirty="0">
                <a:solidFill>
                  <a:srgbClr val="312D2A"/>
                </a:solidFill>
                <a:cs typeface="Trebuchet MS"/>
              </a:rPr>
              <a:t>s</a:t>
            </a:r>
            <a:r>
              <a:rPr lang="en-US" sz="2800" spc="-90" dirty="0">
                <a:solidFill>
                  <a:srgbClr val="312D2A"/>
                </a:solidFill>
                <a:cs typeface="Trebuchet MS"/>
              </a:rPr>
              <a:t> </a:t>
            </a:r>
            <a:r>
              <a:rPr lang="en-US" sz="2800" spc="5" dirty="0">
                <a:solidFill>
                  <a:srgbClr val="312D2A"/>
                </a:solidFill>
                <a:cs typeface="Trebuchet MS"/>
              </a:rPr>
              <a:t>a</a:t>
            </a:r>
            <a:r>
              <a:rPr lang="en-US" sz="2800" spc="-80" dirty="0">
                <a:solidFill>
                  <a:srgbClr val="312D2A"/>
                </a:solidFill>
                <a:cs typeface="Trebuchet MS"/>
              </a:rPr>
              <a:t> </a:t>
            </a:r>
            <a:r>
              <a:rPr lang="en-US" sz="2800" spc="-65" dirty="0">
                <a:solidFill>
                  <a:srgbClr val="312D2A"/>
                </a:solidFill>
                <a:cs typeface="Trebuchet MS"/>
              </a:rPr>
              <a:t>r</a:t>
            </a:r>
            <a:r>
              <a:rPr lang="en-US" sz="2800" spc="-5" dirty="0">
                <a:solidFill>
                  <a:srgbClr val="312D2A"/>
                </a:solidFill>
                <a:cs typeface="Trebuchet MS"/>
              </a:rPr>
              <a:t>e</a:t>
            </a:r>
            <a:r>
              <a:rPr lang="en-US" sz="2800" spc="80" dirty="0">
                <a:solidFill>
                  <a:srgbClr val="312D2A"/>
                </a:solidFill>
                <a:cs typeface="Trebuchet MS"/>
              </a:rPr>
              <a:t>s</a:t>
            </a:r>
            <a:r>
              <a:rPr lang="en-US" sz="2800" spc="55" dirty="0">
                <a:solidFill>
                  <a:srgbClr val="312D2A"/>
                </a:solidFill>
                <a:cs typeface="Trebuchet MS"/>
              </a:rPr>
              <a:t>u</a:t>
            </a:r>
            <a:r>
              <a:rPr lang="en-US" sz="2800" spc="-80" dirty="0">
                <a:solidFill>
                  <a:srgbClr val="312D2A"/>
                </a:solidFill>
                <a:cs typeface="Trebuchet MS"/>
              </a:rPr>
              <a:t>l</a:t>
            </a:r>
            <a:r>
              <a:rPr lang="en-US" sz="2800" spc="-85" dirty="0">
                <a:solidFill>
                  <a:srgbClr val="312D2A"/>
                </a:solidFill>
                <a:cs typeface="Trebuchet MS"/>
              </a:rPr>
              <a:t>t</a:t>
            </a:r>
            <a:r>
              <a:rPr lang="en-US" sz="2800" spc="-175" dirty="0">
                <a:solidFill>
                  <a:srgbClr val="312D2A"/>
                </a:solidFill>
                <a:cs typeface="Trebuchet MS"/>
              </a:rPr>
              <a:t>.</a:t>
            </a:r>
            <a:r>
              <a:rPr lang="en-US" sz="2800" spc="-90" dirty="0">
                <a:solidFill>
                  <a:srgbClr val="312D2A"/>
                </a:solidFill>
                <a:cs typeface="Trebuchet MS"/>
              </a:rPr>
              <a:t> </a:t>
            </a:r>
            <a:r>
              <a:rPr lang="en-US" sz="2800" spc="-7" baseline="22222" dirty="0">
                <a:solidFill>
                  <a:srgbClr val="312D2A"/>
                </a:solidFill>
                <a:cs typeface="Trebuchet MS"/>
              </a:rPr>
              <a:t>3</a:t>
            </a:r>
            <a:endParaRPr lang="en-US" sz="2800" baseline="22222" dirty="0">
              <a:cs typeface="Trebuchet MS"/>
            </a:endParaRPr>
          </a:p>
        </p:txBody>
      </p:sp>
      <p:sp>
        <p:nvSpPr>
          <p:cNvPr id="38" name="TextBox 37">
            <a:extLst>
              <a:ext uri="{FF2B5EF4-FFF2-40B4-BE49-F238E27FC236}">
                <a16:creationId xmlns:a16="http://schemas.microsoft.com/office/drawing/2014/main" id="{2557B2CD-7670-41D3-A6C7-2945AB81A04D}"/>
              </a:ext>
            </a:extLst>
          </p:cNvPr>
          <p:cNvSpPr txBox="1"/>
          <p:nvPr/>
        </p:nvSpPr>
        <p:spPr>
          <a:xfrm>
            <a:off x="16252109" y="12282573"/>
            <a:ext cx="3178892" cy="1200329"/>
          </a:xfrm>
          <a:prstGeom prst="rect">
            <a:avLst/>
          </a:prstGeom>
          <a:noFill/>
        </p:spPr>
        <p:txBody>
          <a:bodyPr wrap="square">
            <a:spAutoFit/>
          </a:bodyPr>
          <a:lstStyle/>
          <a:p>
            <a:pPr marL="12700">
              <a:lnSpc>
                <a:spcPct val="100000"/>
              </a:lnSpc>
              <a:spcBef>
                <a:spcPts val="100"/>
              </a:spcBef>
            </a:pPr>
            <a:r>
              <a:rPr lang="en-US" sz="1800" spc="-5" dirty="0">
                <a:solidFill>
                  <a:srgbClr val="312D2A"/>
                </a:solidFill>
                <a:cs typeface="Trebuchet MS"/>
              </a:rPr>
              <a:t>Source:</a:t>
            </a:r>
            <a:endParaRPr lang="en-US" sz="1800" dirty="0">
              <a:cs typeface="Trebuchet MS"/>
            </a:endParaRPr>
          </a:p>
          <a:p>
            <a:pPr marL="140970" indent="-128905">
              <a:lnSpc>
                <a:spcPct val="100000"/>
              </a:lnSpc>
              <a:buAutoNum type="arabicPeriod"/>
              <a:tabLst>
                <a:tab pos="141605" algn="l"/>
              </a:tabLst>
            </a:pPr>
            <a:r>
              <a:rPr lang="en-US" sz="1800" spc="25" dirty="0">
                <a:solidFill>
                  <a:srgbClr val="312D2A"/>
                </a:solidFill>
                <a:cs typeface="Trebuchet MS"/>
              </a:rPr>
              <a:t>Gartner</a:t>
            </a:r>
          </a:p>
          <a:p>
            <a:pPr marL="140970" indent="-128905">
              <a:lnSpc>
                <a:spcPct val="100000"/>
              </a:lnSpc>
              <a:buAutoNum type="arabicPeriod"/>
              <a:tabLst>
                <a:tab pos="141605" algn="l"/>
              </a:tabLst>
            </a:pPr>
            <a:r>
              <a:rPr lang="en-US" spc="25" dirty="0">
                <a:solidFill>
                  <a:srgbClr val="312D2A"/>
                </a:solidFill>
                <a:cs typeface="Trebuchet MS"/>
              </a:rPr>
              <a:t>IDC</a:t>
            </a:r>
            <a:endParaRPr lang="en-US" sz="1800" dirty="0">
              <a:cs typeface="Trebuchet MS"/>
            </a:endParaRPr>
          </a:p>
          <a:p>
            <a:pPr marL="142875" indent="-130175">
              <a:lnSpc>
                <a:spcPct val="100000"/>
              </a:lnSpc>
              <a:buAutoNum type="arabicPeriod"/>
              <a:tabLst>
                <a:tab pos="142875" algn="l"/>
              </a:tabLst>
            </a:pPr>
            <a:r>
              <a:rPr lang="en-US" sz="1800" spc="185" dirty="0">
                <a:solidFill>
                  <a:srgbClr val="312D2A"/>
                </a:solidFill>
                <a:cs typeface="Trebuchet MS"/>
              </a:rPr>
              <a:t>M</a:t>
            </a:r>
            <a:r>
              <a:rPr lang="en-US" sz="1800" spc="-25" dirty="0">
                <a:solidFill>
                  <a:srgbClr val="312D2A"/>
                </a:solidFill>
                <a:cs typeface="Trebuchet MS"/>
              </a:rPr>
              <a:t>c</a:t>
            </a:r>
            <a:r>
              <a:rPr lang="en-US" sz="1800" spc="60" dirty="0">
                <a:solidFill>
                  <a:srgbClr val="312D2A"/>
                </a:solidFill>
                <a:cs typeface="Trebuchet MS"/>
              </a:rPr>
              <a:t>K</a:t>
            </a:r>
            <a:r>
              <a:rPr lang="en-US" sz="1800" spc="-40" dirty="0">
                <a:solidFill>
                  <a:srgbClr val="312D2A"/>
                </a:solidFill>
                <a:cs typeface="Trebuchet MS"/>
              </a:rPr>
              <a:t>i</a:t>
            </a:r>
            <a:r>
              <a:rPr lang="en-US" sz="1800" spc="50" dirty="0">
                <a:solidFill>
                  <a:srgbClr val="312D2A"/>
                </a:solidFill>
                <a:cs typeface="Trebuchet MS"/>
              </a:rPr>
              <a:t>n</a:t>
            </a:r>
            <a:r>
              <a:rPr lang="en-US" sz="1800" spc="55" dirty="0">
                <a:solidFill>
                  <a:srgbClr val="312D2A"/>
                </a:solidFill>
                <a:cs typeface="Trebuchet MS"/>
              </a:rPr>
              <a:t>s</a:t>
            </a:r>
            <a:r>
              <a:rPr lang="en-US" sz="1800" spc="-15" dirty="0">
                <a:solidFill>
                  <a:srgbClr val="312D2A"/>
                </a:solidFill>
                <a:cs typeface="Trebuchet MS"/>
              </a:rPr>
              <a:t>e</a:t>
            </a:r>
            <a:r>
              <a:rPr lang="en-US" sz="1800" spc="25" dirty="0">
                <a:solidFill>
                  <a:srgbClr val="312D2A"/>
                </a:solidFill>
                <a:cs typeface="Trebuchet MS"/>
              </a:rPr>
              <a:t>y</a:t>
            </a:r>
            <a:r>
              <a:rPr lang="en-US" sz="1800" spc="-50" dirty="0">
                <a:solidFill>
                  <a:srgbClr val="312D2A"/>
                </a:solidFill>
                <a:cs typeface="Trebuchet MS"/>
              </a:rPr>
              <a:t> </a:t>
            </a:r>
            <a:r>
              <a:rPr lang="en-US" sz="1800" spc="10" dirty="0">
                <a:solidFill>
                  <a:srgbClr val="312D2A"/>
                </a:solidFill>
                <a:cs typeface="Trebuchet MS"/>
              </a:rPr>
              <a:t>G</a:t>
            </a:r>
            <a:r>
              <a:rPr lang="en-US" sz="1800" spc="-60" dirty="0">
                <a:solidFill>
                  <a:srgbClr val="312D2A"/>
                </a:solidFill>
                <a:cs typeface="Trebuchet MS"/>
              </a:rPr>
              <a:t>l</a:t>
            </a:r>
            <a:r>
              <a:rPr lang="en-US" sz="1800" spc="30" dirty="0">
                <a:solidFill>
                  <a:srgbClr val="312D2A"/>
                </a:solidFill>
                <a:cs typeface="Trebuchet MS"/>
              </a:rPr>
              <a:t>o</a:t>
            </a:r>
            <a:r>
              <a:rPr lang="en-US" sz="1800" spc="10" dirty="0">
                <a:solidFill>
                  <a:srgbClr val="312D2A"/>
                </a:solidFill>
                <a:cs typeface="Trebuchet MS"/>
              </a:rPr>
              <a:t>b</a:t>
            </a:r>
            <a:r>
              <a:rPr lang="en-US" sz="1800" spc="15" dirty="0">
                <a:solidFill>
                  <a:srgbClr val="312D2A"/>
                </a:solidFill>
                <a:cs typeface="Trebuchet MS"/>
              </a:rPr>
              <a:t>a</a:t>
            </a:r>
            <a:r>
              <a:rPr lang="en-US" sz="1800" spc="-55" dirty="0">
                <a:solidFill>
                  <a:srgbClr val="312D2A"/>
                </a:solidFill>
                <a:cs typeface="Trebuchet MS"/>
              </a:rPr>
              <a:t>l </a:t>
            </a:r>
            <a:r>
              <a:rPr lang="en-US" sz="1800" spc="-30" dirty="0">
                <a:solidFill>
                  <a:srgbClr val="312D2A"/>
                </a:solidFill>
                <a:cs typeface="Trebuchet MS"/>
              </a:rPr>
              <a:t>I</a:t>
            </a:r>
            <a:r>
              <a:rPr lang="en-US" sz="1800" spc="50" dirty="0">
                <a:solidFill>
                  <a:srgbClr val="312D2A"/>
                </a:solidFill>
                <a:cs typeface="Trebuchet MS"/>
              </a:rPr>
              <a:t>n</a:t>
            </a:r>
            <a:r>
              <a:rPr lang="en-US" sz="1800" spc="55" dirty="0">
                <a:solidFill>
                  <a:srgbClr val="312D2A"/>
                </a:solidFill>
                <a:cs typeface="Trebuchet MS"/>
              </a:rPr>
              <a:t>s</a:t>
            </a:r>
            <a:r>
              <a:rPr lang="en-US" sz="1800" spc="-65" dirty="0">
                <a:solidFill>
                  <a:srgbClr val="312D2A"/>
                </a:solidFill>
                <a:cs typeface="Trebuchet MS"/>
              </a:rPr>
              <a:t>t</a:t>
            </a:r>
            <a:r>
              <a:rPr lang="en-US" sz="1800" spc="-40" dirty="0">
                <a:solidFill>
                  <a:srgbClr val="312D2A"/>
                </a:solidFill>
                <a:cs typeface="Trebuchet MS"/>
              </a:rPr>
              <a:t>i</a:t>
            </a:r>
            <a:r>
              <a:rPr lang="en-US" sz="1800" spc="-65" dirty="0">
                <a:solidFill>
                  <a:srgbClr val="312D2A"/>
                </a:solidFill>
                <a:cs typeface="Trebuchet MS"/>
              </a:rPr>
              <a:t>t</a:t>
            </a:r>
            <a:r>
              <a:rPr lang="en-US" sz="1800" spc="35" dirty="0">
                <a:solidFill>
                  <a:srgbClr val="312D2A"/>
                </a:solidFill>
                <a:cs typeface="Trebuchet MS"/>
              </a:rPr>
              <a:t>u</a:t>
            </a:r>
            <a:r>
              <a:rPr lang="en-US" sz="1800" spc="-65" dirty="0">
                <a:solidFill>
                  <a:srgbClr val="312D2A"/>
                </a:solidFill>
                <a:cs typeface="Trebuchet MS"/>
              </a:rPr>
              <a:t>t</a:t>
            </a:r>
            <a:r>
              <a:rPr lang="en-US" sz="1800" spc="-15" dirty="0">
                <a:solidFill>
                  <a:srgbClr val="312D2A"/>
                </a:solidFill>
                <a:cs typeface="Trebuchet MS"/>
              </a:rPr>
              <a:t>e</a:t>
            </a:r>
            <a:endParaRPr lang="en-US" sz="1800" dirty="0">
              <a:cs typeface="Trebuchet MS"/>
            </a:endParaRPr>
          </a:p>
        </p:txBody>
      </p:sp>
    </p:spTree>
    <p:extLst>
      <p:ext uri="{BB962C8B-B14F-4D97-AF65-F5344CB8AC3E}">
        <p14:creationId xmlns:p14="http://schemas.microsoft.com/office/powerpoint/2010/main" val="19978733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E5BE02D-6199-4E97-AFE0-58787C3F85E4}"/>
              </a:ext>
            </a:extLst>
          </p:cNvPr>
          <p:cNvSpPr>
            <a:spLocks noGrp="1"/>
          </p:cNvSpPr>
          <p:nvPr>
            <p:ph type="sldNum" sz="quarter" idx="11"/>
          </p:nvPr>
        </p:nvSpPr>
        <p:spPr/>
        <p:txBody>
          <a:bodyPr/>
          <a:lstStyle/>
          <a:p>
            <a:fld id="{CFF4B978-1D82-7745-80C5-DBABA6B131D3}" type="slidenum">
              <a:rPr lang="en-US" smtClean="0"/>
              <a:pPr/>
              <a:t>30</a:t>
            </a:fld>
            <a:endParaRPr lang="en-US"/>
          </a:p>
        </p:txBody>
      </p:sp>
      <p:sp>
        <p:nvSpPr>
          <p:cNvPr id="3" name="Title 2">
            <a:extLst>
              <a:ext uri="{FF2B5EF4-FFF2-40B4-BE49-F238E27FC236}">
                <a16:creationId xmlns:a16="http://schemas.microsoft.com/office/drawing/2014/main" id="{301CD153-BD54-44B5-8596-EFC8548ECB0B}"/>
              </a:ext>
            </a:extLst>
          </p:cNvPr>
          <p:cNvSpPr>
            <a:spLocks noGrp="1"/>
          </p:cNvSpPr>
          <p:nvPr>
            <p:ph type="title"/>
          </p:nvPr>
        </p:nvSpPr>
        <p:spPr/>
        <p:txBody>
          <a:bodyPr/>
          <a:lstStyle/>
          <a:p>
            <a:r>
              <a:rPr lang="en-IN" dirty="0"/>
              <a:t>Interactive Reports</a:t>
            </a:r>
          </a:p>
        </p:txBody>
      </p:sp>
      <p:sp>
        <p:nvSpPr>
          <p:cNvPr id="4" name="Text Placeholder 3">
            <a:extLst>
              <a:ext uri="{FF2B5EF4-FFF2-40B4-BE49-F238E27FC236}">
                <a16:creationId xmlns:a16="http://schemas.microsoft.com/office/drawing/2014/main" id="{88322C4F-1A74-4C3F-B786-CE72350B0DD1}"/>
              </a:ext>
            </a:extLst>
          </p:cNvPr>
          <p:cNvSpPr>
            <a:spLocks noGrp="1"/>
          </p:cNvSpPr>
          <p:nvPr>
            <p:ph type="body" sz="quarter" idx="12"/>
          </p:nvPr>
        </p:nvSpPr>
        <p:spPr>
          <a:xfrm>
            <a:off x="1241426" y="1571104"/>
            <a:ext cx="18002538" cy="10581727"/>
          </a:xfrm>
        </p:spPr>
        <p:txBody>
          <a:bodyPr>
            <a:normAutofit/>
          </a:bodyPr>
          <a:lstStyle/>
          <a:p>
            <a:r>
              <a:rPr lang="en-US" sz="3600" b="1" dirty="0">
                <a:solidFill>
                  <a:schemeClr val="accent5">
                    <a:lumMod val="50000"/>
                  </a:schemeClr>
                </a:solidFill>
                <a:latin typeface="+mn-lt"/>
              </a:rPr>
              <a:t>Powerful Reporting capabilities </a:t>
            </a:r>
            <a:r>
              <a:rPr lang="en-US" sz="3600" b="1" dirty="0">
                <a:solidFill>
                  <a:schemeClr val="accent5">
                    <a:lumMod val="50000"/>
                  </a:schemeClr>
                </a:solidFill>
                <a:latin typeface="+mn-lt"/>
                <a:sym typeface="Wingdings" panose="05000000000000000000" pitchFamily="2" charset="2"/>
              </a:rPr>
              <a:t></a:t>
            </a:r>
            <a:r>
              <a:rPr lang="en-US" sz="3600" b="1" dirty="0">
                <a:solidFill>
                  <a:schemeClr val="accent5">
                    <a:lumMod val="50000"/>
                  </a:schemeClr>
                </a:solidFill>
                <a:latin typeface="+mn-lt"/>
              </a:rPr>
              <a:t> End-user customizable</a:t>
            </a:r>
            <a:endParaRPr lang="en-IN" sz="3600" b="1" dirty="0">
              <a:solidFill>
                <a:schemeClr val="accent5">
                  <a:lumMod val="50000"/>
                </a:schemeClr>
              </a:solidFill>
              <a:latin typeface="+mn-lt"/>
            </a:endParaRPr>
          </a:p>
        </p:txBody>
      </p:sp>
      <p:pic>
        <p:nvPicPr>
          <p:cNvPr id="5" name="Picture 4" descr="A computer monitor with a waterfall and mountains&#10;&#10;Description automatically generated">
            <a:extLst>
              <a:ext uri="{FF2B5EF4-FFF2-40B4-BE49-F238E27FC236}">
                <a16:creationId xmlns:a16="http://schemas.microsoft.com/office/drawing/2014/main" id="{115E9C92-E686-41DE-8C2B-FEB71626DFAE}"/>
              </a:ext>
            </a:extLst>
          </p:cNvPr>
          <p:cNvPicPr>
            <a:picLocks/>
          </p:cNvPicPr>
          <p:nvPr/>
        </p:nvPicPr>
        <p:blipFill>
          <a:blip r:embed="rId2">
            <a:clrChange>
              <a:clrFrom>
                <a:srgbClr val="FFFFFF"/>
              </a:clrFrom>
              <a:clrTo>
                <a:srgbClr val="FFFFFF">
                  <a:alpha val="0"/>
                </a:srgbClr>
              </a:clrTo>
            </a:clrChange>
            <a:extLst>
              <a:ext uri="{837473B0-CC2E-450A-ABE3-18F120FF3D39}">
                <a1611:picAttrSrcUrl xmlns:a1611="http://schemas.microsoft.com/office/drawing/2016/11/main" r:id="rId3"/>
              </a:ext>
            </a:extLst>
          </a:blip>
          <a:stretch>
            <a:fillRect/>
          </a:stretch>
        </p:blipFill>
        <p:spPr>
          <a:xfrm>
            <a:off x="465832" y="2707445"/>
            <a:ext cx="18778132" cy="10520980"/>
          </a:xfrm>
          <a:prstGeom prst="rect">
            <a:avLst/>
          </a:prstGeom>
          <a:ln>
            <a:noFill/>
          </a:ln>
          <a:effectLst>
            <a:outerShdw blurRad="292100" dist="139700" dir="2700000" algn="tl" rotWithShape="0">
              <a:srgbClr val="333333">
                <a:alpha val="65000"/>
              </a:srgbClr>
            </a:outerShdw>
          </a:effectLst>
        </p:spPr>
      </p:pic>
      <p:pic>
        <p:nvPicPr>
          <p:cNvPr id="6" name="object 12">
            <a:extLst>
              <a:ext uri="{FF2B5EF4-FFF2-40B4-BE49-F238E27FC236}">
                <a16:creationId xmlns:a16="http://schemas.microsoft.com/office/drawing/2014/main" id="{38AAE97E-E73B-47FC-81A5-37255A0D5085}"/>
              </a:ext>
            </a:extLst>
          </p:cNvPr>
          <p:cNvPicPr/>
          <p:nvPr/>
        </p:nvPicPr>
        <p:blipFill>
          <a:blip r:embed="rId4" cstate="print"/>
          <a:stretch>
            <a:fillRect/>
          </a:stretch>
        </p:blipFill>
        <p:spPr>
          <a:xfrm>
            <a:off x="3477888" y="3172795"/>
            <a:ext cx="12839132" cy="6982168"/>
          </a:xfrm>
          <a:prstGeom prst="rect">
            <a:avLst/>
          </a:prstGeom>
        </p:spPr>
      </p:pic>
    </p:spTree>
    <p:extLst>
      <p:ext uri="{BB962C8B-B14F-4D97-AF65-F5344CB8AC3E}">
        <p14:creationId xmlns:p14="http://schemas.microsoft.com/office/powerpoint/2010/main" val="21243584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E5BE02D-6199-4E97-AFE0-58787C3F85E4}"/>
              </a:ext>
            </a:extLst>
          </p:cNvPr>
          <p:cNvSpPr>
            <a:spLocks noGrp="1"/>
          </p:cNvSpPr>
          <p:nvPr>
            <p:ph type="sldNum" sz="quarter" idx="11"/>
          </p:nvPr>
        </p:nvSpPr>
        <p:spPr/>
        <p:txBody>
          <a:bodyPr/>
          <a:lstStyle/>
          <a:p>
            <a:fld id="{CFF4B978-1D82-7745-80C5-DBABA6B131D3}" type="slidenum">
              <a:rPr lang="en-US" smtClean="0"/>
              <a:pPr/>
              <a:t>31</a:t>
            </a:fld>
            <a:endParaRPr lang="en-US"/>
          </a:p>
        </p:txBody>
      </p:sp>
      <p:sp>
        <p:nvSpPr>
          <p:cNvPr id="3" name="Title 2">
            <a:extLst>
              <a:ext uri="{FF2B5EF4-FFF2-40B4-BE49-F238E27FC236}">
                <a16:creationId xmlns:a16="http://schemas.microsoft.com/office/drawing/2014/main" id="{301CD153-BD54-44B5-8596-EFC8548ECB0B}"/>
              </a:ext>
            </a:extLst>
          </p:cNvPr>
          <p:cNvSpPr>
            <a:spLocks noGrp="1"/>
          </p:cNvSpPr>
          <p:nvPr>
            <p:ph type="title"/>
          </p:nvPr>
        </p:nvSpPr>
        <p:spPr/>
        <p:txBody>
          <a:bodyPr/>
          <a:lstStyle/>
          <a:p>
            <a:r>
              <a:rPr lang="en-IN" dirty="0"/>
              <a:t>Faceted Search</a:t>
            </a:r>
          </a:p>
        </p:txBody>
      </p:sp>
      <p:sp>
        <p:nvSpPr>
          <p:cNvPr id="4" name="Text Placeholder 3">
            <a:extLst>
              <a:ext uri="{FF2B5EF4-FFF2-40B4-BE49-F238E27FC236}">
                <a16:creationId xmlns:a16="http://schemas.microsoft.com/office/drawing/2014/main" id="{88322C4F-1A74-4C3F-B786-CE72350B0DD1}"/>
              </a:ext>
            </a:extLst>
          </p:cNvPr>
          <p:cNvSpPr>
            <a:spLocks noGrp="1"/>
          </p:cNvSpPr>
          <p:nvPr>
            <p:ph type="body" sz="quarter" idx="12"/>
          </p:nvPr>
        </p:nvSpPr>
        <p:spPr>
          <a:xfrm>
            <a:off x="1060057" y="3713917"/>
            <a:ext cx="7923923" cy="6570420"/>
          </a:xfrm>
        </p:spPr>
        <p:txBody>
          <a:bodyPr>
            <a:normAutofit/>
          </a:bodyPr>
          <a:lstStyle/>
          <a:p>
            <a:pPr marL="580644" indent="-571500" algn="just">
              <a:buFont typeface="Arial" panose="020B0604020202020204" pitchFamily="34" charset="0"/>
              <a:buChar char="•"/>
            </a:pPr>
            <a:r>
              <a:rPr lang="en-US" sz="4400" dirty="0">
                <a:solidFill>
                  <a:schemeClr val="accent5">
                    <a:lumMod val="50000"/>
                  </a:schemeClr>
                </a:solidFill>
                <a:latin typeface="+mn-lt"/>
              </a:rPr>
              <a:t>A powerful way to filter and  display your data.</a:t>
            </a:r>
          </a:p>
          <a:p>
            <a:pPr marL="580644" indent="-571500" algn="just">
              <a:buFont typeface="Arial" panose="020B0604020202020204" pitchFamily="34" charset="0"/>
              <a:buChar char="•"/>
            </a:pPr>
            <a:endParaRPr lang="en-US" sz="4400" dirty="0">
              <a:solidFill>
                <a:schemeClr val="accent5">
                  <a:lumMod val="50000"/>
                </a:schemeClr>
              </a:solidFill>
              <a:latin typeface="+mn-lt"/>
            </a:endParaRPr>
          </a:p>
          <a:p>
            <a:pPr marL="580644" indent="-571500" algn="just">
              <a:buFont typeface="Arial" panose="020B0604020202020204" pitchFamily="34" charset="0"/>
              <a:buChar char="•"/>
            </a:pPr>
            <a:r>
              <a:rPr lang="en-US" sz="4400" dirty="0">
                <a:solidFill>
                  <a:schemeClr val="accent5">
                    <a:lumMod val="50000"/>
                  </a:schemeClr>
                </a:solidFill>
                <a:latin typeface="+mn-lt"/>
              </a:rPr>
              <a:t>Faceted Search will make it  easier for your users to find  the data they want.</a:t>
            </a:r>
          </a:p>
        </p:txBody>
      </p:sp>
      <p:pic>
        <p:nvPicPr>
          <p:cNvPr id="5" name="Picture 4" descr="A computer monitor with a waterfall and mountains&#10;&#10;Description automatically generated">
            <a:extLst>
              <a:ext uri="{FF2B5EF4-FFF2-40B4-BE49-F238E27FC236}">
                <a16:creationId xmlns:a16="http://schemas.microsoft.com/office/drawing/2014/main" id="{115E9C92-E686-41DE-8C2B-FEB71626DFAE}"/>
              </a:ext>
            </a:extLst>
          </p:cNvPr>
          <p:cNvPicPr>
            <a:picLocks/>
          </p:cNvPicPr>
          <p:nvPr/>
        </p:nvPicPr>
        <p:blipFill>
          <a:blip r:embed="rId2">
            <a:clrChange>
              <a:clrFrom>
                <a:srgbClr val="FFFFFF"/>
              </a:clrFrom>
              <a:clrTo>
                <a:srgbClr val="FFFFFF">
                  <a:alpha val="0"/>
                </a:srgbClr>
              </a:clrTo>
            </a:clrChange>
            <a:extLst>
              <a:ext uri="{837473B0-CC2E-450A-ABE3-18F120FF3D39}">
                <a1611:picAttrSrcUrl xmlns:a1611="http://schemas.microsoft.com/office/drawing/2016/11/main" r:id="rId3"/>
              </a:ext>
            </a:extLst>
          </a:blip>
          <a:stretch>
            <a:fillRect/>
          </a:stretch>
        </p:blipFill>
        <p:spPr>
          <a:xfrm>
            <a:off x="6958072" y="2464769"/>
            <a:ext cx="18778132" cy="10520980"/>
          </a:xfrm>
          <a:prstGeom prst="rect">
            <a:avLst/>
          </a:prstGeom>
          <a:ln>
            <a:noFill/>
          </a:ln>
          <a:effectLst>
            <a:outerShdw blurRad="292100" dist="139700" dir="2700000" algn="tl" rotWithShape="0">
              <a:srgbClr val="333333">
                <a:alpha val="65000"/>
              </a:srgbClr>
            </a:outerShdw>
          </a:effectLst>
        </p:spPr>
      </p:pic>
      <p:pic>
        <p:nvPicPr>
          <p:cNvPr id="7" name="object 4">
            <a:extLst>
              <a:ext uri="{FF2B5EF4-FFF2-40B4-BE49-F238E27FC236}">
                <a16:creationId xmlns:a16="http://schemas.microsoft.com/office/drawing/2014/main" id="{FF92E5D0-0023-49A6-B76C-7177B9FD114B}"/>
              </a:ext>
            </a:extLst>
          </p:cNvPr>
          <p:cNvPicPr/>
          <p:nvPr/>
        </p:nvPicPr>
        <p:blipFill>
          <a:blip r:embed="rId4" cstate="print"/>
          <a:stretch>
            <a:fillRect/>
          </a:stretch>
        </p:blipFill>
        <p:spPr>
          <a:xfrm>
            <a:off x="9899888" y="2896861"/>
            <a:ext cx="12960112" cy="6932939"/>
          </a:xfrm>
          <a:prstGeom prst="rect">
            <a:avLst/>
          </a:prstGeom>
        </p:spPr>
      </p:pic>
    </p:spTree>
    <p:extLst>
      <p:ext uri="{BB962C8B-B14F-4D97-AF65-F5344CB8AC3E}">
        <p14:creationId xmlns:p14="http://schemas.microsoft.com/office/powerpoint/2010/main" val="26168854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E5BE02D-6199-4E97-AFE0-58787C3F85E4}"/>
              </a:ext>
            </a:extLst>
          </p:cNvPr>
          <p:cNvSpPr>
            <a:spLocks noGrp="1"/>
          </p:cNvSpPr>
          <p:nvPr>
            <p:ph type="sldNum" sz="quarter" idx="11"/>
          </p:nvPr>
        </p:nvSpPr>
        <p:spPr/>
        <p:txBody>
          <a:bodyPr/>
          <a:lstStyle/>
          <a:p>
            <a:fld id="{CFF4B978-1D82-7745-80C5-DBABA6B131D3}" type="slidenum">
              <a:rPr lang="en-US" smtClean="0"/>
              <a:pPr/>
              <a:t>32</a:t>
            </a:fld>
            <a:endParaRPr lang="en-US"/>
          </a:p>
        </p:txBody>
      </p:sp>
      <p:sp>
        <p:nvSpPr>
          <p:cNvPr id="3" name="Title 2">
            <a:extLst>
              <a:ext uri="{FF2B5EF4-FFF2-40B4-BE49-F238E27FC236}">
                <a16:creationId xmlns:a16="http://schemas.microsoft.com/office/drawing/2014/main" id="{301CD153-BD54-44B5-8596-EFC8548ECB0B}"/>
              </a:ext>
            </a:extLst>
          </p:cNvPr>
          <p:cNvSpPr>
            <a:spLocks noGrp="1"/>
          </p:cNvSpPr>
          <p:nvPr>
            <p:ph type="title"/>
          </p:nvPr>
        </p:nvSpPr>
        <p:spPr/>
        <p:txBody>
          <a:bodyPr/>
          <a:lstStyle/>
          <a:p>
            <a:r>
              <a:rPr lang="en-IN" dirty="0"/>
              <a:t>Smart Filters</a:t>
            </a:r>
          </a:p>
        </p:txBody>
      </p:sp>
      <p:sp>
        <p:nvSpPr>
          <p:cNvPr id="4" name="Text Placeholder 3">
            <a:extLst>
              <a:ext uri="{FF2B5EF4-FFF2-40B4-BE49-F238E27FC236}">
                <a16:creationId xmlns:a16="http://schemas.microsoft.com/office/drawing/2014/main" id="{88322C4F-1A74-4C3F-B786-CE72350B0DD1}"/>
              </a:ext>
            </a:extLst>
          </p:cNvPr>
          <p:cNvSpPr>
            <a:spLocks noGrp="1"/>
          </p:cNvSpPr>
          <p:nvPr>
            <p:ph type="body" sz="quarter" idx="12"/>
          </p:nvPr>
        </p:nvSpPr>
        <p:spPr>
          <a:xfrm>
            <a:off x="1060057" y="2557933"/>
            <a:ext cx="7923923" cy="8745229"/>
          </a:xfrm>
        </p:spPr>
        <p:txBody>
          <a:bodyPr>
            <a:normAutofit fontScale="92500" lnSpcReduction="10000"/>
          </a:bodyPr>
          <a:lstStyle/>
          <a:p>
            <a:pPr marL="580644" indent="-571500" algn="just">
              <a:buFont typeface="Arial" panose="020B0604020202020204" pitchFamily="34" charset="0"/>
              <a:buChar char="•"/>
            </a:pPr>
            <a:r>
              <a:rPr lang="en-US" sz="4400" dirty="0">
                <a:solidFill>
                  <a:schemeClr val="accent5">
                    <a:lumMod val="50000"/>
                  </a:schemeClr>
                </a:solidFill>
                <a:latin typeface="+mn-lt"/>
              </a:rPr>
              <a:t>New search component that  allows users to quickly  narrow data down with filters  suggestions or search terms</a:t>
            </a:r>
          </a:p>
          <a:p>
            <a:pPr marL="580644" indent="-571500" algn="just">
              <a:buFont typeface="Arial" panose="020B0604020202020204" pitchFamily="34" charset="0"/>
              <a:buChar char="•"/>
            </a:pPr>
            <a:endParaRPr lang="en-US" sz="4400" dirty="0">
              <a:solidFill>
                <a:schemeClr val="accent5">
                  <a:lumMod val="50000"/>
                </a:schemeClr>
              </a:solidFill>
              <a:latin typeface="+mn-lt"/>
            </a:endParaRPr>
          </a:p>
          <a:p>
            <a:pPr marL="580644" indent="-571500" algn="just">
              <a:buFont typeface="Arial" panose="020B0604020202020204" pitchFamily="34" charset="0"/>
              <a:buChar char="•"/>
            </a:pPr>
            <a:r>
              <a:rPr lang="en-US" sz="4400" dirty="0">
                <a:solidFill>
                  <a:schemeClr val="accent5">
                    <a:lumMod val="50000"/>
                  </a:schemeClr>
                </a:solidFill>
                <a:latin typeface="+mn-lt"/>
              </a:rPr>
              <a:t>Features a powerful Search  Bar that provides built-in  auto-complete for your  filters, supports searching for  multiple terms, and provides  easy keyboard navigation.</a:t>
            </a:r>
          </a:p>
          <a:p>
            <a:pPr marL="580644" indent="-571500" algn="just">
              <a:buFont typeface="Arial" panose="020B0604020202020204" pitchFamily="34" charset="0"/>
              <a:buChar char="•"/>
            </a:pPr>
            <a:endParaRPr lang="en-US" sz="4400" dirty="0">
              <a:solidFill>
                <a:schemeClr val="accent5">
                  <a:lumMod val="50000"/>
                </a:schemeClr>
              </a:solidFill>
              <a:latin typeface="+mn-lt"/>
            </a:endParaRPr>
          </a:p>
          <a:p>
            <a:pPr marL="580644" indent="-571500" algn="just">
              <a:buFont typeface="Arial" panose="020B0604020202020204" pitchFamily="34" charset="0"/>
              <a:buChar char="•"/>
            </a:pPr>
            <a:r>
              <a:rPr lang="en-US" sz="4400" dirty="0">
                <a:solidFill>
                  <a:schemeClr val="accent5">
                    <a:lumMod val="50000"/>
                  </a:schemeClr>
                </a:solidFill>
                <a:latin typeface="+mn-lt"/>
              </a:rPr>
              <a:t>Filters are evaluated against  your data and displayed  below the search bar as chips</a:t>
            </a:r>
          </a:p>
        </p:txBody>
      </p:sp>
      <p:pic>
        <p:nvPicPr>
          <p:cNvPr id="5" name="Picture 4" descr="A computer monitor with a waterfall and mountains&#10;&#10;Description automatically generated">
            <a:extLst>
              <a:ext uri="{FF2B5EF4-FFF2-40B4-BE49-F238E27FC236}">
                <a16:creationId xmlns:a16="http://schemas.microsoft.com/office/drawing/2014/main" id="{115E9C92-E686-41DE-8C2B-FEB71626DFAE}"/>
              </a:ext>
            </a:extLst>
          </p:cNvPr>
          <p:cNvPicPr>
            <a:picLocks/>
          </p:cNvPicPr>
          <p:nvPr/>
        </p:nvPicPr>
        <p:blipFill>
          <a:blip r:embed="rId2">
            <a:clrChange>
              <a:clrFrom>
                <a:srgbClr val="FFFFFF"/>
              </a:clrFrom>
              <a:clrTo>
                <a:srgbClr val="FFFFFF">
                  <a:alpha val="0"/>
                </a:srgbClr>
              </a:clrTo>
            </a:clrChange>
            <a:extLst>
              <a:ext uri="{837473B0-CC2E-450A-ABE3-18F120FF3D39}">
                <a1611:picAttrSrcUrl xmlns:a1611="http://schemas.microsoft.com/office/drawing/2016/11/main" r:id="rId3"/>
              </a:ext>
            </a:extLst>
          </a:blip>
          <a:stretch>
            <a:fillRect/>
          </a:stretch>
        </p:blipFill>
        <p:spPr>
          <a:xfrm>
            <a:off x="7097043" y="2464769"/>
            <a:ext cx="18225870" cy="10520980"/>
          </a:xfrm>
          <a:prstGeom prst="rect">
            <a:avLst/>
          </a:prstGeom>
          <a:ln>
            <a:noFill/>
          </a:ln>
          <a:effectLst>
            <a:outerShdw blurRad="292100" dist="139700" dir="2700000" algn="tl" rotWithShape="0">
              <a:srgbClr val="333333">
                <a:alpha val="65000"/>
              </a:srgbClr>
            </a:outerShdw>
          </a:effectLst>
        </p:spPr>
      </p:pic>
      <p:pic>
        <p:nvPicPr>
          <p:cNvPr id="8" name="object 2">
            <a:extLst>
              <a:ext uri="{FF2B5EF4-FFF2-40B4-BE49-F238E27FC236}">
                <a16:creationId xmlns:a16="http://schemas.microsoft.com/office/drawing/2014/main" id="{B51A810C-F3F8-48FC-9207-4CF7A39C5368}"/>
              </a:ext>
            </a:extLst>
          </p:cNvPr>
          <p:cNvPicPr/>
          <p:nvPr/>
        </p:nvPicPr>
        <p:blipFill>
          <a:blip r:embed="rId4" cstate="print"/>
          <a:stretch>
            <a:fillRect/>
          </a:stretch>
        </p:blipFill>
        <p:spPr>
          <a:xfrm>
            <a:off x="9560580" y="2638444"/>
            <a:ext cx="13375889" cy="7739995"/>
          </a:xfrm>
          <a:prstGeom prst="rect">
            <a:avLst/>
          </a:prstGeom>
        </p:spPr>
      </p:pic>
    </p:spTree>
    <p:extLst>
      <p:ext uri="{BB962C8B-B14F-4D97-AF65-F5344CB8AC3E}">
        <p14:creationId xmlns:p14="http://schemas.microsoft.com/office/powerpoint/2010/main" val="34739348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E5BE02D-6199-4E97-AFE0-58787C3F85E4}"/>
              </a:ext>
            </a:extLst>
          </p:cNvPr>
          <p:cNvSpPr>
            <a:spLocks noGrp="1"/>
          </p:cNvSpPr>
          <p:nvPr>
            <p:ph type="sldNum" sz="quarter" idx="11"/>
          </p:nvPr>
        </p:nvSpPr>
        <p:spPr/>
        <p:txBody>
          <a:bodyPr/>
          <a:lstStyle/>
          <a:p>
            <a:fld id="{CFF4B978-1D82-7745-80C5-DBABA6B131D3}" type="slidenum">
              <a:rPr lang="en-US" smtClean="0"/>
              <a:pPr/>
              <a:t>33</a:t>
            </a:fld>
            <a:endParaRPr lang="en-US"/>
          </a:p>
        </p:txBody>
      </p:sp>
      <p:sp>
        <p:nvSpPr>
          <p:cNvPr id="3" name="Title 2">
            <a:extLst>
              <a:ext uri="{FF2B5EF4-FFF2-40B4-BE49-F238E27FC236}">
                <a16:creationId xmlns:a16="http://schemas.microsoft.com/office/drawing/2014/main" id="{301CD153-BD54-44B5-8596-EFC8548ECB0B}"/>
              </a:ext>
            </a:extLst>
          </p:cNvPr>
          <p:cNvSpPr>
            <a:spLocks noGrp="1"/>
          </p:cNvSpPr>
          <p:nvPr>
            <p:ph type="title"/>
          </p:nvPr>
        </p:nvSpPr>
        <p:spPr/>
        <p:txBody>
          <a:bodyPr/>
          <a:lstStyle/>
          <a:p>
            <a:r>
              <a:rPr lang="en-IN" dirty="0"/>
              <a:t>Maps</a:t>
            </a:r>
          </a:p>
        </p:txBody>
      </p:sp>
      <p:sp>
        <p:nvSpPr>
          <p:cNvPr id="4" name="Text Placeholder 3">
            <a:extLst>
              <a:ext uri="{FF2B5EF4-FFF2-40B4-BE49-F238E27FC236}">
                <a16:creationId xmlns:a16="http://schemas.microsoft.com/office/drawing/2014/main" id="{88322C4F-1A74-4C3F-B786-CE72350B0DD1}"/>
              </a:ext>
            </a:extLst>
          </p:cNvPr>
          <p:cNvSpPr>
            <a:spLocks noGrp="1"/>
          </p:cNvSpPr>
          <p:nvPr>
            <p:ph type="body" sz="quarter" idx="12"/>
          </p:nvPr>
        </p:nvSpPr>
        <p:spPr>
          <a:xfrm>
            <a:off x="1060057" y="2557933"/>
            <a:ext cx="7923923" cy="8745229"/>
          </a:xfrm>
        </p:spPr>
        <p:txBody>
          <a:bodyPr>
            <a:normAutofit/>
          </a:bodyPr>
          <a:lstStyle/>
          <a:p>
            <a:pPr marL="580644" indent="-571500" algn="just">
              <a:buFont typeface="Arial" panose="020B0604020202020204" pitchFamily="34" charset="0"/>
              <a:buChar char="•"/>
            </a:pPr>
            <a:r>
              <a:rPr lang="en-US" sz="4400" dirty="0">
                <a:solidFill>
                  <a:schemeClr val="accent5">
                    <a:lumMod val="50000"/>
                  </a:schemeClr>
                </a:solidFill>
                <a:latin typeface="+mn-lt"/>
              </a:rPr>
              <a:t>The native Map component  allows you to add powerful,  feature rich, and interactive  maps.</a:t>
            </a:r>
          </a:p>
          <a:p>
            <a:pPr marL="580644" indent="-571500" algn="just">
              <a:buFont typeface="Arial" panose="020B0604020202020204" pitchFamily="34" charset="0"/>
              <a:buChar char="•"/>
            </a:pPr>
            <a:endParaRPr lang="en-US" sz="4400" dirty="0">
              <a:solidFill>
                <a:schemeClr val="accent5">
                  <a:lumMod val="50000"/>
                </a:schemeClr>
              </a:solidFill>
              <a:latin typeface="+mn-lt"/>
            </a:endParaRPr>
          </a:p>
          <a:p>
            <a:pPr marL="580644" indent="-571500" algn="just">
              <a:buFont typeface="Arial" panose="020B0604020202020204" pitchFamily="34" charset="0"/>
              <a:buChar char="•"/>
            </a:pPr>
            <a:r>
              <a:rPr lang="en-US" sz="4400" dirty="0">
                <a:solidFill>
                  <a:schemeClr val="accent5">
                    <a:lumMod val="50000"/>
                  </a:schemeClr>
                </a:solidFill>
                <a:latin typeface="+mn-lt"/>
              </a:rPr>
              <a:t>Powered by Oracle </a:t>
            </a:r>
            <a:r>
              <a:rPr lang="en-US" sz="4400" dirty="0" err="1">
                <a:solidFill>
                  <a:schemeClr val="accent5">
                    <a:lumMod val="50000"/>
                  </a:schemeClr>
                </a:solidFill>
                <a:latin typeface="+mn-lt"/>
              </a:rPr>
              <a:t>eLocation</a:t>
            </a:r>
            <a:r>
              <a:rPr lang="en-US" sz="4400" dirty="0">
                <a:solidFill>
                  <a:schemeClr val="accent5">
                    <a:lumMod val="50000"/>
                  </a:schemeClr>
                </a:solidFill>
                <a:latin typeface="+mn-lt"/>
              </a:rPr>
              <a:t>  Service so it is ready to use, no  API Key required.</a:t>
            </a:r>
          </a:p>
          <a:p>
            <a:pPr marL="580644" indent="-571500" algn="just">
              <a:buFont typeface="Arial" panose="020B0604020202020204" pitchFamily="34" charset="0"/>
              <a:buChar char="•"/>
            </a:pPr>
            <a:endParaRPr lang="en-US" sz="4400" dirty="0">
              <a:solidFill>
                <a:schemeClr val="accent5">
                  <a:lumMod val="50000"/>
                </a:schemeClr>
              </a:solidFill>
              <a:latin typeface="+mn-lt"/>
            </a:endParaRPr>
          </a:p>
          <a:p>
            <a:pPr marL="580644" indent="-571500" algn="just">
              <a:buFont typeface="Arial" panose="020B0604020202020204" pitchFamily="34" charset="0"/>
              <a:buChar char="•"/>
            </a:pPr>
            <a:r>
              <a:rPr lang="en-US" sz="4400" dirty="0">
                <a:solidFill>
                  <a:schemeClr val="accent5">
                    <a:lumMod val="50000"/>
                  </a:schemeClr>
                </a:solidFill>
                <a:latin typeface="+mn-lt"/>
              </a:rPr>
              <a:t>Create maps with layers for  points, lines, polygons, 3D  polygons, and heat maps.</a:t>
            </a:r>
          </a:p>
        </p:txBody>
      </p:sp>
      <p:pic>
        <p:nvPicPr>
          <p:cNvPr id="9" name="Picture 8" descr="A computer monitor with a waterfall and mountains&#10;&#10;Description automatically generated">
            <a:extLst>
              <a:ext uri="{FF2B5EF4-FFF2-40B4-BE49-F238E27FC236}">
                <a16:creationId xmlns:a16="http://schemas.microsoft.com/office/drawing/2014/main" id="{157A8834-DE10-484A-8D53-BB773BC6FF73}"/>
              </a:ext>
            </a:extLst>
          </p:cNvPr>
          <p:cNvPicPr>
            <a:picLocks/>
          </p:cNvPicPr>
          <p:nvPr/>
        </p:nvPicPr>
        <p:blipFill>
          <a:blip r:embed="rId2">
            <a:clrChange>
              <a:clrFrom>
                <a:srgbClr val="FFFFFF"/>
              </a:clrFrom>
              <a:clrTo>
                <a:srgbClr val="FFFFFF">
                  <a:alpha val="0"/>
                </a:srgbClr>
              </a:clrTo>
            </a:clrChange>
            <a:extLst>
              <a:ext uri="{837473B0-CC2E-450A-ABE3-18F120FF3D39}">
                <a1611:picAttrSrcUrl xmlns:a1611="http://schemas.microsoft.com/office/drawing/2016/11/main" r:id="rId3"/>
              </a:ext>
            </a:extLst>
          </a:blip>
          <a:stretch>
            <a:fillRect/>
          </a:stretch>
        </p:blipFill>
        <p:spPr>
          <a:xfrm>
            <a:off x="6958072" y="2464769"/>
            <a:ext cx="18778132" cy="10520980"/>
          </a:xfrm>
          <a:prstGeom prst="rect">
            <a:avLst/>
          </a:prstGeom>
          <a:ln>
            <a:noFill/>
          </a:ln>
          <a:effectLst>
            <a:outerShdw blurRad="292100" dist="139700" dir="2700000" algn="tl" rotWithShape="0">
              <a:srgbClr val="333333">
                <a:alpha val="65000"/>
              </a:srgbClr>
            </a:outerShdw>
          </a:effectLst>
        </p:spPr>
      </p:pic>
      <p:pic>
        <p:nvPicPr>
          <p:cNvPr id="10" name="object 4">
            <a:extLst>
              <a:ext uri="{FF2B5EF4-FFF2-40B4-BE49-F238E27FC236}">
                <a16:creationId xmlns:a16="http://schemas.microsoft.com/office/drawing/2014/main" id="{4D1E2DF3-0BA0-4068-B204-EBF0951FF331}"/>
              </a:ext>
            </a:extLst>
          </p:cNvPr>
          <p:cNvPicPr/>
          <p:nvPr/>
        </p:nvPicPr>
        <p:blipFill>
          <a:blip r:embed="rId4" cstate="print"/>
          <a:stretch>
            <a:fillRect/>
          </a:stretch>
        </p:blipFill>
        <p:spPr>
          <a:xfrm>
            <a:off x="9999014" y="2975526"/>
            <a:ext cx="12700965" cy="6762834"/>
          </a:xfrm>
          <a:prstGeom prst="rect">
            <a:avLst/>
          </a:prstGeom>
        </p:spPr>
      </p:pic>
    </p:spTree>
    <p:extLst>
      <p:ext uri="{BB962C8B-B14F-4D97-AF65-F5344CB8AC3E}">
        <p14:creationId xmlns:p14="http://schemas.microsoft.com/office/powerpoint/2010/main" val="31694610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AC44918-5A4F-4881-812A-EB704A5178B3}"/>
              </a:ext>
            </a:extLst>
          </p:cNvPr>
          <p:cNvSpPr>
            <a:spLocks noGrp="1"/>
          </p:cNvSpPr>
          <p:nvPr>
            <p:ph type="sldNum" sz="quarter" idx="11"/>
          </p:nvPr>
        </p:nvSpPr>
        <p:spPr/>
        <p:txBody>
          <a:bodyPr/>
          <a:lstStyle/>
          <a:p>
            <a:fld id="{CFF4B978-1D82-7745-80C5-DBABA6B131D3}" type="slidenum">
              <a:rPr lang="en-US" smtClean="0"/>
              <a:pPr/>
              <a:t>34</a:t>
            </a:fld>
            <a:endParaRPr lang="en-US"/>
          </a:p>
        </p:txBody>
      </p:sp>
      <p:sp>
        <p:nvSpPr>
          <p:cNvPr id="3" name="Title 2">
            <a:extLst>
              <a:ext uri="{FF2B5EF4-FFF2-40B4-BE49-F238E27FC236}">
                <a16:creationId xmlns:a16="http://schemas.microsoft.com/office/drawing/2014/main" id="{EB59D06B-46B4-4A6E-B944-FD6417901841}"/>
              </a:ext>
            </a:extLst>
          </p:cNvPr>
          <p:cNvSpPr>
            <a:spLocks noGrp="1"/>
          </p:cNvSpPr>
          <p:nvPr>
            <p:ph type="title"/>
          </p:nvPr>
        </p:nvSpPr>
        <p:spPr/>
        <p:txBody>
          <a:bodyPr/>
          <a:lstStyle/>
          <a:p>
            <a:r>
              <a:rPr lang="en-US" dirty="0"/>
              <a:t>Maps</a:t>
            </a:r>
            <a:endParaRPr lang="en-IN" dirty="0"/>
          </a:p>
        </p:txBody>
      </p:sp>
      <p:pic>
        <p:nvPicPr>
          <p:cNvPr id="5" name="Picture 4">
            <a:extLst>
              <a:ext uri="{FF2B5EF4-FFF2-40B4-BE49-F238E27FC236}">
                <a16:creationId xmlns:a16="http://schemas.microsoft.com/office/drawing/2014/main" id="{B8C0F362-3ED4-424E-B382-BEC5A81275B0}"/>
              </a:ext>
            </a:extLst>
          </p:cNvPr>
          <p:cNvPicPr>
            <a:picLocks noChangeAspect="1"/>
          </p:cNvPicPr>
          <p:nvPr/>
        </p:nvPicPr>
        <p:blipFill>
          <a:blip r:embed="rId2"/>
          <a:stretch>
            <a:fillRect/>
          </a:stretch>
        </p:blipFill>
        <p:spPr>
          <a:xfrm>
            <a:off x="3480685" y="1340614"/>
            <a:ext cx="12849043" cy="4633971"/>
          </a:xfrm>
          <a:prstGeom prst="rect">
            <a:avLst/>
          </a:prstGeom>
        </p:spPr>
      </p:pic>
      <p:pic>
        <p:nvPicPr>
          <p:cNvPr id="7" name="Picture 6">
            <a:extLst>
              <a:ext uri="{FF2B5EF4-FFF2-40B4-BE49-F238E27FC236}">
                <a16:creationId xmlns:a16="http://schemas.microsoft.com/office/drawing/2014/main" id="{33F97871-BCDB-42A6-9185-2421F299885C}"/>
              </a:ext>
            </a:extLst>
          </p:cNvPr>
          <p:cNvPicPr>
            <a:picLocks noChangeAspect="1"/>
          </p:cNvPicPr>
          <p:nvPr/>
        </p:nvPicPr>
        <p:blipFill>
          <a:blip r:embed="rId3"/>
          <a:stretch>
            <a:fillRect/>
          </a:stretch>
        </p:blipFill>
        <p:spPr>
          <a:xfrm>
            <a:off x="2066963" y="5806559"/>
            <a:ext cx="15129856" cy="7885515"/>
          </a:xfrm>
          <a:prstGeom prst="rect">
            <a:avLst/>
          </a:prstGeom>
        </p:spPr>
      </p:pic>
    </p:spTree>
    <p:extLst>
      <p:ext uri="{BB962C8B-B14F-4D97-AF65-F5344CB8AC3E}">
        <p14:creationId xmlns:p14="http://schemas.microsoft.com/office/powerpoint/2010/main" val="25227997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D04DEDB-0954-48B8-8A2C-4D65172C030F}"/>
              </a:ext>
            </a:extLst>
          </p:cNvPr>
          <p:cNvSpPr>
            <a:spLocks noGrp="1"/>
          </p:cNvSpPr>
          <p:nvPr>
            <p:ph type="sldNum" sz="quarter" idx="11"/>
          </p:nvPr>
        </p:nvSpPr>
        <p:spPr/>
        <p:txBody>
          <a:bodyPr/>
          <a:lstStyle/>
          <a:p>
            <a:fld id="{CFF4B978-1D82-7745-80C5-DBABA6B131D3}" type="slidenum">
              <a:rPr lang="en-US" smtClean="0"/>
              <a:pPr/>
              <a:t>35</a:t>
            </a:fld>
            <a:endParaRPr lang="en-US"/>
          </a:p>
        </p:txBody>
      </p:sp>
      <p:sp>
        <p:nvSpPr>
          <p:cNvPr id="3" name="Title 2">
            <a:extLst>
              <a:ext uri="{FF2B5EF4-FFF2-40B4-BE49-F238E27FC236}">
                <a16:creationId xmlns:a16="http://schemas.microsoft.com/office/drawing/2014/main" id="{3534DAF4-66B6-448D-9A22-42927C2C15D4}"/>
              </a:ext>
            </a:extLst>
          </p:cNvPr>
          <p:cNvSpPr>
            <a:spLocks noGrp="1"/>
          </p:cNvSpPr>
          <p:nvPr>
            <p:ph type="title"/>
          </p:nvPr>
        </p:nvSpPr>
        <p:spPr/>
        <p:txBody>
          <a:bodyPr/>
          <a:lstStyle/>
          <a:p>
            <a:r>
              <a:rPr lang="en-US" dirty="0"/>
              <a:t>Maps</a:t>
            </a:r>
            <a:endParaRPr lang="en-IN" dirty="0"/>
          </a:p>
        </p:txBody>
      </p:sp>
      <p:pic>
        <p:nvPicPr>
          <p:cNvPr id="5" name="Picture 4">
            <a:extLst>
              <a:ext uri="{FF2B5EF4-FFF2-40B4-BE49-F238E27FC236}">
                <a16:creationId xmlns:a16="http://schemas.microsoft.com/office/drawing/2014/main" id="{51DDA882-4D9F-4CA6-BC91-68AE5F616669}"/>
              </a:ext>
            </a:extLst>
          </p:cNvPr>
          <p:cNvPicPr>
            <a:picLocks noChangeAspect="1"/>
          </p:cNvPicPr>
          <p:nvPr/>
        </p:nvPicPr>
        <p:blipFill>
          <a:blip r:embed="rId2"/>
          <a:stretch>
            <a:fillRect/>
          </a:stretch>
        </p:blipFill>
        <p:spPr>
          <a:xfrm>
            <a:off x="744333" y="2613872"/>
            <a:ext cx="18001707" cy="8351097"/>
          </a:xfrm>
          <a:prstGeom prst="rect">
            <a:avLst/>
          </a:prstGeom>
        </p:spPr>
      </p:pic>
    </p:spTree>
    <p:extLst>
      <p:ext uri="{BB962C8B-B14F-4D97-AF65-F5344CB8AC3E}">
        <p14:creationId xmlns:p14="http://schemas.microsoft.com/office/powerpoint/2010/main" val="20082014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0F200B9-F1E2-4086-8CBF-634F0DD105E3}"/>
              </a:ext>
            </a:extLst>
          </p:cNvPr>
          <p:cNvSpPr>
            <a:spLocks noGrp="1"/>
          </p:cNvSpPr>
          <p:nvPr>
            <p:ph type="sldNum" sz="quarter" idx="11"/>
          </p:nvPr>
        </p:nvSpPr>
        <p:spPr/>
        <p:txBody>
          <a:bodyPr/>
          <a:lstStyle/>
          <a:p>
            <a:fld id="{CFF4B978-1D82-7745-80C5-DBABA6B131D3}" type="slidenum">
              <a:rPr lang="en-US" smtClean="0"/>
              <a:pPr/>
              <a:t>36</a:t>
            </a:fld>
            <a:endParaRPr lang="en-US"/>
          </a:p>
        </p:txBody>
      </p:sp>
      <p:sp>
        <p:nvSpPr>
          <p:cNvPr id="3" name="Title 2">
            <a:extLst>
              <a:ext uri="{FF2B5EF4-FFF2-40B4-BE49-F238E27FC236}">
                <a16:creationId xmlns:a16="http://schemas.microsoft.com/office/drawing/2014/main" id="{EE5E2C1A-C9C3-4CFB-918B-A5F7B795F553}"/>
              </a:ext>
            </a:extLst>
          </p:cNvPr>
          <p:cNvSpPr>
            <a:spLocks noGrp="1"/>
          </p:cNvSpPr>
          <p:nvPr>
            <p:ph type="title"/>
          </p:nvPr>
        </p:nvSpPr>
        <p:spPr/>
        <p:txBody>
          <a:bodyPr/>
          <a:lstStyle/>
          <a:p>
            <a:r>
              <a:rPr lang="en-US" dirty="0"/>
              <a:t>Maps - benefits</a:t>
            </a:r>
            <a:endParaRPr lang="en-IN" dirty="0"/>
          </a:p>
        </p:txBody>
      </p:sp>
      <p:pic>
        <p:nvPicPr>
          <p:cNvPr id="5" name="Picture 4">
            <a:extLst>
              <a:ext uri="{FF2B5EF4-FFF2-40B4-BE49-F238E27FC236}">
                <a16:creationId xmlns:a16="http://schemas.microsoft.com/office/drawing/2014/main" id="{5FD0C6B9-FDD8-4496-9DF6-69B6D3D295C0}"/>
              </a:ext>
            </a:extLst>
          </p:cNvPr>
          <p:cNvPicPr>
            <a:picLocks noChangeAspect="1"/>
          </p:cNvPicPr>
          <p:nvPr/>
        </p:nvPicPr>
        <p:blipFill>
          <a:blip r:embed="rId2"/>
          <a:stretch>
            <a:fillRect/>
          </a:stretch>
        </p:blipFill>
        <p:spPr>
          <a:xfrm>
            <a:off x="2454267" y="1353699"/>
            <a:ext cx="14355251" cy="6277657"/>
          </a:xfrm>
          <a:prstGeom prst="rect">
            <a:avLst/>
          </a:prstGeom>
        </p:spPr>
      </p:pic>
      <p:pic>
        <p:nvPicPr>
          <p:cNvPr id="6" name="Picture 5">
            <a:extLst>
              <a:ext uri="{FF2B5EF4-FFF2-40B4-BE49-F238E27FC236}">
                <a16:creationId xmlns:a16="http://schemas.microsoft.com/office/drawing/2014/main" id="{EBEA97EE-1A0F-4CCB-B684-9EC3AF27A4D3}"/>
              </a:ext>
            </a:extLst>
          </p:cNvPr>
          <p:cNvPicPr>
            <a:picLocks noChangeAspect="1"/>
          </p:cNvPicPr>
          <p:nvPr/>
        </p:nvPicPr>
        <p:blipFill>
          <a:blip r:embed="rId3"/>
          <a:stretch>
            <a:fillRect/>
          </a:stretch>
        </p:blipFill>
        <p:spPr>
          <a:xfrm>
            <a:off x="3675126" y="7415051"/>
            <a:ext cx="11913530" cy="6285033"/>
          </a:xfrm>
          <a:prstGeom prst="rect">
            <a:avLst/>
          </a:prstGeom>
        </p:spPr>
      </p:pic>
    </p:spTree>
    <p:extLst>
      <p:ext uri="{BB962C8B-B14F-4D97-AF65-F5344CB8AC3E}">
        <p14:creationId xmlns:p14="http://schemas.microsoft.com/office/powerpoint/2010/main" val="27024270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D360DFB-A718-4529-926F-E3CA04C666C5}"/>
              </a:ext>
            </a:extLst>
          </p:cNvPr>
          <p:cNvSpPr>
            <a:spLocks noGrp="1"/>
          </p:cNvSpPr>
          <p:nvPr>
            <p:ph type="sldNum" sz="quarter" idx="11"/>
          </p:nvPr>
        </p:nvSpPr>
        <p:spPr/>
        <p:txBody>
          <a:bodyPr/>
          <a:lstStyle/>
          <a:p>
            <a:fld id="{CFF4B978-1D82-7745-80C5-DBABA6B131D3}" type="slidenum">
              <a:rPr lang="en-US" smtClean="0"/>
              <a:pPr/>
              <a:t>37</a:t>
            </a:fld>
            <a:endParaRPr lang="en-US"/>
          </a:p>
        </p:txBody>
      </p:sp>
      <p:sp>
        <p:nvSpPr>
          <p:cNvPr id="3" name="Title 2">
            <a:extLst>
              <a:ext uri="{FF2B5EF4-FFF2-40B4-BE49-F238E27FC236}">
                <a16:creationId xmlns:a16="http://schemas.microsoft.com/office/drawing/2014/main" id="{2ADA1AEA-2521-4CDB-8F82-69F159899BC5}"/>
              </a:ext>
            </a:extLst>
          </p:cNvPr>
          <p:cNvSpPr>
            <a:spLocks noGrp="1"/>
          </p:cNvSpPr>
          <p:nvPr>
            <p:ph type="title"/>
          </p:nvPr>
        </p:nvSpPr>
        <p:spPr/>
        <p:txBody>
          <a:bodyPr/>
          <a:lstStyle/>
          <a:p>
            <a:r>
              <a:rPr lang="en-US" dirty="0"/>
              <a:t>Maps</a:t>
            </a:r>
            <a:endParaRPr lang="en-IN" dirty="0"/>
          </a:p>
        </p:txBody>
      </p:sp>
      <p:pic>
        <p:nvPicPr>
          <p:cNvPr id="5" name="Picture 4">
            <a:extLst>
              <a:ext uri="{FF2B5EF4-FFF2-40B4-BE49-F238E27FC236}">
                <a16:creationId xmlns:a16="http://schemas.microsoft.com/office/drawing/2014/main" id="{D9C97BED-7185-45FB-B576-F7DAB64BA52A}"/>
              </a:ext>
            </a:extLst>
          </p:cNvPr>
          <p:cNvPicPr>
            <a:picLocks noChangeAspect="1"/>
          </p:cNvPicPr>
          <p:nvPr/>
        </p:nvPicPr>
        <p:blipFill>
          <a:blip r:embed="rId2"/>
          <a:stretch>
            <a:fillRect/>
          </a:stretch>
        </p:blipFill>
        <p:spPr>
          <a:xfrm>
            <a:off x="288370" y="2733662"/>
            <a:ext cx="18961362" cy="8248674"/>
          </a:xfrm>
          <a:prstGeom prst="rect">
            <a:avLst/>
          </a:prstGeom>
        </p:spPr>
      </p:pic>
    </p:spTree>
    <p:extLst>
      <p:ext uri="{BB962C8B-B14F-4D97-AF65-F5344CB8AC3E}">
        <p14:creationId xmlns:p14="http://schemas.microsoft.com/office/powerpoint/2010/main" val="29654091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E5BE02D-6199-4E97-AFE0-58787C3F85E4}"/>
              </a:ext>
            </a:extLst>
          </p:cNvPr>
          <p:cNvSpPr>
            <a:spLocks noGrp="1"/>
          </p:cNvSpPr>
          <p:nvPr>
            <p:ph type="sldNum" sz="quarter" idx="11"/>
          </p:nvPr>
        </p:nvSpPr>
        <p:spPr/>
        <p:txBody>
          <a:bodyPr/>
          <a:lstStyle/>
          <a:p>
            <a:fld id="{CFF4B978-1D82-7745-80C5-DBABA6B131D3}" type="slidenum">
              <a:rPr lang="en-US" smtClean="0"/>
              <a:pPr/>
              <a:t>38</a:t>
            </a:fld>
            <a:endParaRPr lang="en-US"/>
          </a:p>
        </p:txBody>
      </p:sp>
      <p:sp>
        <p:nvSpPr>
          <p:cNvPr id="3" name="Title 2">
            <a:extLst>
              <a:ext uri="{FF2B5EF4-FFF2-40B4-BE49-F238E27FC236}">
                <a16:creationId xmlns:a16="http://schemas.microsoft.com/office/drawing/2014/main" id="{301CD153-BD54-44B5-8596-EFC8548ECB0B}"/>
              </a:ext>
            </a:extLst>
          </p:cNvPr>
          <p:cNvSpPr>
            <a:spLocks noGrp="1"/>
          </p:cNvSpPr>
          <p:nvPr>
            <p:ph type="title"/>
          </p:nvPr>
        </p:nvSpPr>
        <p:spPr/>
        <p:txBody>
          <a:bodyPr/>
          <a:lstStyle/>
          <a:p>
            <a:r>
              <a:rPr lang="en-IN" dirty="0"/>
              <a:t>Interactive Grid</a:t>
            </a:r>
          </a:p>
        </p:txBody>
      </p:sp>
      <p:sp>
        <p:nvSpPr>
          <p:cNvPr id="4" name="Text Placeholder 3">
            <a:extLst>
              <a:ext uri="{FF2B5EF4-FFF2-40B4-BE49-F238E27FC236}">
                <a16:creationId xmlns:a16="http://schemas.microsoft.com/office/drawing/2014/main" id="{88322C4F-1A74-4C3F-B786-CE72350B0DD1}"/>
              </a:ext>
            </a:extLst>
          </p:cNvPr>
          <p:cNvSpPr>
            <a:spLocks noGrp="1"/>
          </p:cNvSpPr>
          <p:nvPr>
            <p:ph type="body" sz="quarter" idx="12"/>
          </p:nvPr>
        </p:nvSpPr>
        <p:spPr>
          <a:xfrm>
            <a:off x="1060057" y="1803554"/>
            <a:ext cx="7923923" cy="7340502"/>
          </a:xfrm>
        </p:spPr>
        <p:txBody>
          <a:bodyPr>
            <a:normAutofit fontScale="85000" lnSpcReduction="10000"/>
          </a:bodyPr>
          <a:lstStyle/>
          <a:p>
            <a:pPr marL="580644" indent="-571500" algn="just">
              <a:buFont typeface="Arial" panose="020B0604020202020204" pitchFamily="34" charset="0"/>
              <a:buChar char="•"/>
            </a:pPr>
            <a:r>
              <a:rPr lang="en-US" sz="4400" dirty="0">
                <a:solidFill>
                  <a:schemeClr val="accent5">
                    <a:lumMod val="50000"/>
                  </a:schemeClr>
                </a:solidFill>
                <a:latin typeface="+mn-lt"/>
              </a:rPr>
              <a:t>Modern, rich &amp; interactive multi-row  editing component</a:t>
            </a:r>
          </a:p>
          <a:p>
            <a:pPr marL="580644" indent="-571500" algn="just">
              <a:buFont typeface="Arial" panose="020B0604020202020204" pitchFamily="34" charset="0"/>
              <a:buChar char="•"/>
            </a:pPr>
            <a:endParaRPr lang="en-US" sz="4400" dirty="0">
              <a:solidFill>
                <a:schemeClr val="accent5">
                  <a:lumMod val="50000"/>
                </a:schemeClr>
              </a:solidFill>
              <a:latin typeface="+mn-lt"/>
            </a:endParaRPr>
          </a:p>
          <a:p>
            <a:pPr marL="580644" indent="-571500" algn="just">
              <a:buFont typeface="Arial" panose="020B0604020202020204" pitchFamily="34" charset="0"/>
              <a:buChar char="•"/>
            </a:pPr>
            <a:r>
              <a:rPr lang="en-US" sz="4400" dirty="0">
                <a:solidFill>
                  <a:schemeClr val="accent5">
                    <a:lumMod val="50000"/>
                  </a:schemeClr>
                </a:solidFill>
                <a:latin typeface="+mn-lt"/>
              </a:rPr>
              <a:t>Use of existing Item types</a:t>
            </a:r>
          </a:p>
          <a:p>
            <a:pPr marL="580644" indent="-571500" algn="just">
              <a:buFont typeface="Arial" panose="020B0604020202020204" pitchFamily="34" charset="0"/>
              <a:buChar char="•"/>
            </a:pPr>
            <a:endParaRPr lang="en-US" sz="4400" dirty="0">
              <a:solidFill>
                <a:schemeClr val="accent5">
                  <a:lumMod val="50000"/>
                </a:schemeClr>
              </a:solidFill>
              <a:latin typeface="+mn-lt"/>
            </a:endParaRPr>
          </a:p>
          <a:p>
            <a:pPr marL="580644" indent="-571500" algn="just">
              <a:buFont typeface="Arial" panose="020B0604020202020204" pitchFamily="34" charset="0"/>
              <a:buChar char="•"/>
            </a:pPr>
            <a:r>
              <a:rPr lang="en-US" sz="4400" dirty="0">
                <a:solidFill>
                  <a:schemeClr val="accent5">
                    <a:lumMod val="50000"/>
                  </a:schemeClr>
                </a:solidFill>
                <a:latin typeface="+mn-lt"/>
              </a:rPr>
              <a:t>Declarative support  for Cascading LOVs  and Dynamic Actions</a:t>
            </a:r>
          </a:p>
          <a:p>
            <a:pPr marL="580644" indent="-571500" algn="just">
              <a:buFont typeface="Arial" panose="020B0604020202020204" pitchFamily="34" charset="0"/>
              <a:buChar char="•"/>
            </a:pPr>
            <a:endParaRPr lang="en-US" sz="4400" dirty="0">
              <a:solidFill>
                <a:schemeClr val="accent5">
                  <a:lumMod val="50000"/>
                </a:schemeClr>
              </a:solidFill>
              <a:latin typeface="+mn-lt"/>
            </a:endParaRPr>
          </a:p>
          <a:p>
            <a:pPr marL="580644" indent="-571500" algn="just">
              <a:buFont typeface="Arial" panose="020B0604020202020204" pitchFamily="34" charset="0"/>
              <a:buChar char="•"/>
            </a:pPr>
            <a:r>
              <a:rPr lang="en-US" sz="4400" dirty="0">
                <a:solidFill>
                  <a:schemeClr val="accent5">
                    <a:lumMod val="50000"/>
                  </a:schemeClr>
                </a:solidFill>
                <a:latin typeface="+mn-lt"/>
              </a:rPr>
              <a:t>Upgrade utility for  Tabular Forms</a:t>
            </a:r>
          </a:p>
          <a:p>
            <a:pPr marL="580644" indent="-571500" algn="just">
              <a:buFont typeface="Arial" panose="020B0604020202020204" pitchFamily="34" charset="0"/>
              <a:buChar char="•"/>
            </a:pPr>
            <a:endParaRPr lang="en-US" sz="4400" dirty="0">
              <a:solidFill>
                <a:schemeClr val="accent5">
                  <a:lumMod val="50000"/>
                </a:schemeClr>
              </a:solidFill>
              <a:latin typeface="+mn-lt"/>
            </a:endParaRPr>
          </a:p>
          <a:p>
            <a:pPr marL="580644" indent="-571500" algn="just">
              <a:buFont typeface="Arial" panose="020B0604020202020204" pitchFamily="34" charset="0"/>
              <a:buChar char="•"/>
            </a:pPr>
            <a:r>
              <a:rPr lang="en-US" sz="4400" dirty="0">
                <a:solidFill>
                  <a:schemeClr val="accent5">
                    <a:lumMod val="50000"/>
                  </a:schemeClr>
                </a:solidFill>
                <a:latin typeface="+mn-lt"/>
              </a:rPr>
              <a:t>Master Detail / Detail</a:t>
            </a:r>
          </a:p>
          <a:p>
            <a:pPr marL="580644" indent="-571500" algn="just">
              <a:buFont typeface="Arial" panose="020B0604020202020204" pitchFamily="34" charset="0"/>
              <a:buChar char="•"/>
            </a:pPr>
            <a:endParaRPr lang="en-US" sz="4400" dirty="0">
              <a:solidFill>
                <a:schemeClr val="accent5">
                  <a:lumMod val="50000"/>
                </a:schemeClr>
              </a:solidFill>
              <a:latin typeface="+mn-lt"/>
            </a:endParaRPr>
          </a:p>
          <a:p>
            <a:pPr marL="580644" indent="-571500" algn="just">
              <a:buFont typeface="Arial" panose="020B0604020202020204" pitchFamily="34" charset="0"/>
              <a:buChar char="•"/>
            </a:pPr>
            <a:r>
              <a:rPr lang="en-US" sz="4400" dirty="0">
                <a:solidFill>
                  <a:schemeClr val="accent5">
                    <a:lumMod val="50000"/>
                  </a:schemeClr>
                </a:solidFill>
                <a:latin typeface="+mn-lt"/>
              </a:rPr>
              <a:t>Master Detail Layout – N-levels wide or deep</a:t>
            </a:r>
          </a:p>
        </p:txBody>
      </p:sp>
      <p:pic>
        <p:nvPicPr>
          <p:cNvPr id="9" name="Picture 8" descr="A computer monitor with a waterfall and mountains&#10;&#10;Description automatically generated">
            <a:extLst>
              <a:ext uri="{FF2B5EF4-FFF2-40B4-BE49-F238E27FC236}">
                <a16:creationId xmlns:a16="http://schemas.microsoft.com/office/drawing/2014/main" id="{157A8834-DE10-484A-8D53-BB773BC6FF73}"/>
              </a:ext>
            </a:extLst>
          </p:cNvPr>
          <p:cNvPicPr>
            <a:picLocks/>
          </p:cNvPicPr>
          <p:nvPr/>
        </p:nvPicPr>
        <p:blipFill>
          <a:blip r:embed="rId2">
            <a:clrChange>
              <a:clrFrom>
                <a:srgbClr val="FFFFFF"/>
              </a:clrFrom>
              <a:clrTo>
                <a:srgbClr val="FFFFFF">
                  <a:alpha val="0"/>
                </a:srgbClr>
              </a:clrTo>
            </a:clrChange>
            <a:extLst>
              <a:ext uri="{837473B0-CC2E-450A-ABE3-18F120FF3D39}">
                <a1611:picAttrSrcUrl xmlns:a1611="http://schemas.microsoft.com/office/drawing/2016/11/main" r:id="rId3"/>
              </a:ext>
            </a:extLst>
          </a:blip>
          <a:stretch>
            <a:fillRect/>
          </a:stretch>
        </p:blipFill>
        <p:spPr>
          <a:xfrm>
            <a:off x="6958072" y="2464769"/>
            <a:ext cx="18778132" cy="10520980"/>
          </a:xfrm>
          <a:prstGeom prst="rect">
            <a:avLst/>
          </a:prstGeom>
          <a:ln>
            <a:noFill/>
          </a:ln>
          <a:effectLst>
            <a:outerShdw blurRad="292100" dist="139700" dir="2700000" algn="tl" rotWithShape="0">
              <a:srgbClr val="333333">
                <a:alpha val="65000"/>
              </a:srgbClr>
            </a:outerShdw>
          </a:effectLst>
        </p:spPr>
      </p:pic>
      <p:pic>
        <p:nvPicPr>
          <p:cNvPr id="7" name="object 4">
            <a:extLst>
              <a:ext uri="{FF2B5EF4-FFF2-40B4-BE49-F238E27FC236}">
                <a16:creationId xmlns:a16="http://schemas.microsoft.com/office/drawing/2014/main" id="{D2C771B9-6C62-4853-98C2-08EF1AA51B14}"/>
              </a:ext>
            </a:extLst>
          </p:cNvPr>
          <p:cNvPicPr/>
          <p:nvPr/>
        </p:nvPicPr>
        <p:blipFill>
          <a:blip r:embed="rId4" cstate="print"/>
          <a:stretch>
            <a:fillRect/>
          </a:stretch>
        </p:blipFill>
        <p:spPr>
          <a:xfrm>
            <a:off x="9932748" y="2883214"/>
            <a:ext cx="12790092" cy="6969446"/>
          </a:xfrm>
          <a:prstGeom prst="rect">
            <a:avLst/>
          </a:prstGeom>
        </p:spPr>
      </p:pic>
      <p:pic>
        <p:nvPicPr>
          <p:cNvPr id="5" name="Picture 4">
            <a:extLst>
              <a:ext uri="{FF2B5EF4-FFF2-40B4-BE49-F238E27FC236}">
                <a16:creationId xmlns:a16="http://schemas.microsoft.com/office/drawing/2014/main" id="{7CBD93A2-9F45-486B-B50D-B7FB510F5C28}"/>
              </a:ext>
            </a:extLst>
          </p:cNvPr>
          <p:cNvPicPr>
            <a:picLocks noChangeAspect="1"/>
          </p:cNvPicPr>
          <p:nvPr/>
        </p:nvPicPr>
        <p:blipFill>
          <a:blip r:embed="rId5"/>
          <a:stretch>
            <a:fillRect/>
          </a:stretch>
        </p:blipFill>
        <p:spPr>
          <a:xfrm>
            <a:off x="449152" y="8572555"/>
            <a:ext cx="8327858" cy="4450466"/>
          </a:xfrm>
          <a:prstGeom prst="rect">
            <a:avLst/>
          </a:prstGeom>
        </p:spPr>
      </p:pic>
    </p:spTree>
    <p:extLst>
      <p:ext uri="{BB962C8B-B14F-4D97-AF65-F5344CB8AC3E}">
        <p14:creationId xmlns:p14="http://schemas.microsoft.com/office/powerpoint/2010/main" val="19939282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E5BE02D-6199-4E97-AFE0-58787C3F85E4}"/>
              </a:ext>
            </a:extLst>
          </p:cNvPr>
          <p:cNvSpPr>
            <a:spLocks noGrp="1"/>
          </p:cNvSpPr>
          <p:nvPr>
            <p:ph type="sldNum" sz="quarter" idx="11"/>
          </p:nvPr>
        </p:nvSpPr>
        <p:spPr/>
        <p:txBody>
          <a:bodyPr/>
          <a:lstStyle/>
          <a:p>
            <a:fld id="{CFF4B978-1D82-7745-80C5-DBABA6B131D3}" type="slidenum">
              <a:rPr lang="en-US" smtClean="0"/>
              <a:pPr/>
              <a:t>39</a:t>
            </a:fld>
            <a:endParaRPr lang="en-US"/>
          </a:p>
        </p:txBody>
      </p:sp>
      <p:sp>
        <p:nvSpPr>
          <p:cNvPr id="3" name="Title 2">
            <a:extLst>
              <a:ext uri="{FF2B5EF4-FFF2-40B4-BE49-F238E27FC236}">
                <a16:creationId xmlns:a16="http://schemas.microsoft.com/office/drawing/2014/main" id="{301CD153-BD54-44B5-8596-EFC8548ECB0B}"/>
              </a:ext>
            </a:extLst>
          </p:cNvPr>
          <p:cNvSpPr>
            <a:spLocks noGrp="1"/>
          </p:cNvSpPr>
          <p:nvPr>
            <p:ph type="title"/>
          </p:nvPr>
        </p:nvSpPr>
        <p:spPr/>
        <p:txBody>
          <a:bodyPr/>
          <a:lstStyle/>
          <a:p>
            <a:r>
              <a:rPr lang="en-IN" dirty="0"/>
              <a:t>Modal Dialogs</a:t>
            </a:r>
          </a:p>
        </p:txBody>
      </p:sp>
      <p:sp>
        <p:nvSpPr>
          <p:cNvPr id="4" name="Text Placeholder 3">
            <a:extLst>
              <a:ext uri="{FF2B5EF4-FFF2-40B4-BE49-F238E27FC236}">
                <a16:creationId xmlns:a16="http://schemas.microsoft.com/office/drawing/2014/main" id="{88322C4F-1A74-4C3F-B786-CE72350B0DD1}"/>
              </a:ext>
            </a:extLst>
          </p:cNvPr>
          <p:cNvSpPr>
            <a:spLocks noGrp="1"/>
          </p:cNvSpPr>
          <p:nvPr>
            <p:ph type="body" sz="quarter" idx="12"/>
          </p:nvPr>
        </p:nvSpPr>
        <p:spPr>
          <a:xfrm>
            <a:off x="1060057" y="2557933"/>
            <a:ext cx="9432683" cy="8745229"/>
          </a:xfrm>
        </p:spPr>
        <p:txBody>
          <a:bodyPr>
            <a:normAutofit/>
          </a:bodyPr>
          <a:lstStyle/>
          <a:p>
            <a:pPr algn="just"/>
            <a:r>
              <a:rPr lang="en-US" sz="4400" dirty="0">
                <a:solidFill>
                  <a:schemeClr val="accent5">
                    <a:lumMod val="50000"/>
                  </a:schemeClr>
                </a:solidFill>
                <a:latin typeface="+mn-lt"/>
              </a:rPr>
              <a:t>Readily switch between normal, modal, and non-modal page mode</a:t>
            </a:r>
          </a:p>
          <a:p>
            <a:pPr algn="just"/>
            <a:endParaRPr lang="en-US" sz="4400" dirty="0">
              <a:solidFill>
                <a:schemeClr val="accent5">
                  <a:lumMod val="50000"/>
                </a:schemeClr>
              </a:solidFill>
              <a:latin typeface="+mn-lt"/>
            </a:endParaRPr>
          </a:p>
          <a:p>
            <a:pPr marL="580644" indent="-571500" algn="just">
              <a:buFont typeface="Arial" panose="020B0604020202020204" pitchFamily="34" charset="0"/>
              <a:buChar char="•"/>
            </a:pPr>
            <a:r>
              <a:rPr lang="en-US" sz="4400" dirty="0">
                <a:solidFill>
                  <a:schemeClr val="accent5">
                    <a:lumMod val="50000"/>
                  </a:schemeClr>
                </a:solidFill>
                <a:latin typeface="+mn-lt"/>
              </a:rPr>
              <a:t>A modal dialog is a stand-alone  page, not a region on a page</a:t>
            </a:r>
          </a:p>
          <a:p>
            <a:pPr marL="580644" indent="-571500" algn="just">
              <a:buFont typeface="Arial" panose="020B0604020202020204" pitchFamily="34" charset="0"/>
              <a:buChar char="•"/>
            </a:pPr>
            <a:endParaRPr lang="en-US" sz="4400" dirty="0">
              <a:solidFill>
                <a:schemeClr val="accent5">
                  <a:lumMod val="50000"/>
                </a:schemeClr>
              </a:solidFill>
              <a:latin typeface="+mn-lt"/>
            </a:endParaRPr>
          </a:p>
          <a:p>
            <a:pPr marL="580644" indent="-571500" algn="just">
              <a:buFont typeface="Arial" panose="020B0604020202020204" pitchFamily="34" charset="0"/>
              <a:buChar char="•"/>
            </a:pPr>
            <a:r>
              <a:rPr lang="en-US" sz="4400" dirty="0">
                <a:solidFill>
                  <a:schemeClr val="accent5">
                    <a:lumMod val="50000"/>
                  </a:schemeClr>
                </a:solidFill>
                <a:latin typeface="+mn-lt"/>
              </a:rPr>
              <a:t>Any page be created as a dialog  page</a:t>
            </a:r>
          </a:p>
          <a:p>
            <a:pPr marL="580644" indent="-571500" algn="just">
              <a:buFont typeface="Arial" panose="020B0604020202020204" pitchFamily="34" charset="0"/>
              <a:buChar char="•"/>
            </a:pPr>
            <a:endParaRPr lang="en-US" sz="4400" dirty="0">
              <a:solidFill>
                <a:schemeClr val="accent5">
                  <a:lumMod val="50000"/>
                </a:schemeClr>
              </a:solidFill>
              <a:latin typeface="+mn-lt"/>
            </a:endParaRPr>
          </a:p>
          <a:p>
            <a:pPr marL="580644" indent="-571500" algn="just">
              <a:buFont typeface="Arial" panose="020B0604020202020204" pitchFamily="34" charset="0"/>
              <a:buChar char="•"/>
            </a:pPr>
            <a:r>
              <a:rPr lang="en-US" sz="4400" dirty="0">
                <a:solidFill>
                  <a:schemeClr val="accent5">
                    <a:lumMod val="50000"/>
                  </a:schemeClr>
                </a:solidFill>
                <a:latin typeface="+mn-lt"/>
              </a:rPr>
              <a:t>Supports all the functionality of a  regular page, including  computations, validations,  processes, and branches</a:t>
            </a:r>
          </a:p>
        </p:txBody>
      </p:sp>
      <p:pic>
        <p:nvPicPr>
          <p:cNvPr id="9" name="Picture 8" descr="A computer monitor with a waterfall and mountains&#10;&#10;Description automatically generated">
            <a:extLst>
              <a:ext uri="{FF2B5EF4-FFF2-40B4-BE49-F238E27FC236}">
                <a16:creationId xmlns:a16="http://schemas.microsoft.com/office/drawing/2014/main" id="{157A8834-DE10-484A-8D53-BB773BC6FF73}"/>
              </a:ext>
            </a:extLst>
          </p:cNvPr>
          <p:cNvPicPr>
            <a:picLocks/>
          </p:cNvPicPr>
          <p:nvPr/>
        </p:nvPicPr>
        <p:blipFill>
          <a:blip r:embed="rId2">
            <a:clrChange>
              <a:clrFrom>
                <a:srgbClr val="FFFFFF"/>
              </a:clrFrom>
              <a:clrTo>
                <a:srgbClr val="FFFFFF">
                  <a:alpha val="0"/>
                </a:srgbClr>
              </a:clrTo>
            </a:clrChange>
            <a:extLst>
              <a:ext uri="{837473B0-CC2E-450A-ABE3-18F120FF3D39}">
                <a1611:picAttrSrcUrl xmlns:a1611="http://schemas.microsoft.com/office/drawing/2016/11/main" r:id="rId3"/>
              </a:ext>
            </a:extLst>
          </a:blip>
          <a:stretch>
            <a:fillRect/>
          </a:stretch>
        </p:blipFill>
        <p:spPr>
          <a:xfrm>
            <a:off x="8778240" y="2464769"/>
            <a:ext cx="16619220" cy="10520980"/>
          </a:xfrm>
          <a:prstGeom prst="rect">
            <a:avLst/>
          </a:prstGeom>
          <a:ln>
            <a:noFill/>
          </a:ln>
          <a:effectLst>
            <a:outerShdw blurRad="292100" dist="139700" dir="2700000" algn="tl" rotWithShape="0">
              <a:srgbClr val="333333">
                <a:alpha val="65000"/>
              </a:srgbClr>
            </a:outerShdw>
          </a:effectLst>
        </p:spPr>
      </p:pic>
      <p:pic>
        <p:nvPicPr>
          <p:cNvPr id="7" name="object 4">
            <a:extLst>
              <a:ext uri="{FF2B5EF4-FFF2-40B4-BE49-F238E27FC236}">
                <a16:creationId xmlns:a16="http://schemas.microsoft.com/office/drawing/2014/main" id="{C1E2C911-2984-4062-9473-956952EDD377}"/>
              </a:ext>
            </a:extLst>
          </p:cNvPr>
          <p:cNvPicPr/>
          <p:nvPr/>
        </p:nvPicPr>
        <p:blipFill>
          <a:blip r:embed="rId4" cstate="print"/>
          <a:stretch>
            <a:fillRect/>
          </a:stretch>
        </p:blipFill>
        <p:spPr>
          <a:xfrm>
            <a:off x="11475720" y="2899742"/>
            <a:ext cx="11269979" cy="6907198"/>
          </a:xfrm>
          <a:prstGeom prst="rect">
            <a:avLst/>
          </a:prstGeom>
        </p:spPr>
      </p:pic>
    </p:spTree>
    <p:extLst>
      <p:ext uri="{BB962C8B-B14F-4D97-AF65-F5344CB8AC3E}">
        <p14:creationId xmlns:p14="http://schemas.microsoft.com/office/powerpoint/2010/main" val="9713180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73DBD8B-79D6-495E-8827-699BA28005D6}"/>
              </a:ext>
            </a:extLst>
          </p:cNvPr>
          <p:cNvSpPr>
            <a:spLocks noGrp="1"/>
          </p:cNvSpPr>
          <p:nvPr>
            <p:ph type="sldNum" sz="quarter" idx="11"/>
          </p:nvPr>
        </p:nvSpPr>
        <p:spPr/>
        <p:txBody>
          <a:bodyPr/>
          <a:lstStyle/>
          <a:p>
            <a:fld id="{CFF4B978-1D82-7745-80C5-DBABA6B131D3}" type="slidenum">
              <a:rPr lang="en-US" smtClean="0"/>
              <a:pPr/>
              <a:t>4</a:t>
            </a:fld>
            <a:endParaRPr lang="en-US"/>
          </a:p>
        </p:txBody>
      </p:sp>
      <p:sp>
        <p:nvSpPr>
          <p:cNvPr id="3" name="Title 2">
            <a:extLst>
              <a:ext uri="{FF2B5EF4-FFF2-40B4-BE49-F238E27FC236}">
                <a16:creationId xmlns:a16="http://schemas.microsoft.com/office/drawing/2014/main" id="{E7C16F6D-EDE5-42CA-A4BE-35344DCB9C5C}"/>
              </a:ext>
            </a:extLst>
          </p:cNvPr>
          <p:cNvSpPr>
            <a:spLocks noGrp="1"/>
          </p:cNvSpPr>
          <p:nvPr>
            <p:ph type="title"/>
          </p:nvPr>
        </p:nvSpPr>
        <p:spPr/>
        <p:txBody>
          <a:bodyPr/>
          <a:lstStyle/>
          <a:p>
            <a:r>
              <a:rPr lang="en-US" dirty="0"/>
              <a:t>Managing Data in Spreadsheets Is Challenging</a:t>
            </a:r>
            <a:endParaRPr lang="en-IN" dirty="0"/>
          </a:p>
        </p:txBody>
      </p:sp>
      <p:sp>
        <p:nvSpPr>
          <p:cNvPr id="5" name="object 3">
            <a:extLst>
              <a:ext uri="{FF2B5EF4-FFF2-40B4-BE49-F238E27FC236}">
                <a16:creationId xmlns:a16="http://schemas.microsoft.com/office/drawing/2014/main" id="{41DA9EC2-353B-4FC6-AB13-FE0CB30638DF}"/>
              </a:ext>
            </a:extLst>
          </p:cNvPr>
          <p:cNvSpPr txBox="1"/>
          <p:nvPr/>
        </p:nvSpPr>
        <p:spPr>
          <a:xfrm>
            <a:off x="2016801" y="7118991"/>
            <a:ext cx="8256703" cy="505267"/>
          </a:xfrm>
          <a:prstGeom prst="rect">
            <a:avLst/>
          </a:prstGeom>
        </p:spPr>
        <p:txBody>
          <a:bodyPr vert="horz" wrap="square" lIns="0" tIns="12700" rIns="0" bIns="0" rtlCol="0">
            <a:spAutoFit/>
          </a:bodyPr>
          <a:lstStyle/>
          <a:p>
            <a:pPr marL="12700">
              <a:lnSpc>
                <a:spcPct val="100000"/>
              </a:lnSpc>
              <a:spcBef>
                <a:spcPts val="100"/>
              </a:spcBef>
            </a:pPr>
            <a:r>
              <a:rPr sz="3200" spc="-125" dirty="0">
                <a:solidFill>
                  <a:srgbClr val="312D2A"/>
                </a:solidFill>
                <a:cs typeface="Verdana"/>
              </a:rPr>
              <a:t>Da</a:t>
            </a:r>
            <a:r>
              <a:rPr sz="3200" spc="-85" dirty="0">
                <a:solidFill>
                  <a:srgbClr val="312D2A"/>
                </a:solidFill>
                <a:cs typeface="Verdana"/>
              </a:rPr>
              <a:t>t</a:t>
            </a:r>
            <a:r>
              <a:rPr sz="3200" spc="-125" dirty="0">
                <a:solidFill>
                  <a:srgbClr val="312D2A"/>
                </a:solidFill>
                <a:cs typeface="Verdana"/>
              </a:rPr>
              <a:t>a</a:t>
            </a:r>
            <a:r>
              <a:rPr sz="3200" spc="-195" dirty="0">
                <a:solidFill>
                  <a:srgbClr val="312D2A"/>
                </a:solidFill>
                <a:cs typeface="Verdana"/>
              </a:rPr>
              <a:t> </a:t>
            </a:r>
            <a:r>
              <a:rPr sz="3200" spc="-210" dirty="0">
                <a:solidFill>
                  <a:srgbClr val="312D2A"/>
                </a:solidFill>
                <a:cs typeface="Verdana"/>
              </a:rPr>
              <a:t>S</a:t>
            </a:r>
            <a:r>
              <a:rPr sz="3200" spc="-95" dirty="0">
                <a:solidFill>
                  <a:srgbClr val="312D2A"/>
                </a:solidFill>
                <a:cs typeface="Verdana"/>
              </a:rPr>
              <a:t>e</a:t>
            </a:r>
            <a:r>
              <a:rPr sz="3200" spc="-80" dirty="0">
                <a:solidFill>
                  <a:srgbClr val="312D2A"/>
                </a:solidFill>
                <a:cs typeface="Verdana"/>
              </a:rPr>
              <a:t>c</a:t>
            </a:r>
            <a:r>
              <a:rPr sz="3200" spc="-110" dirty="0">
                <a:solidFill>
                  <a:srgbClr val="312D2A"/>
                </a:solidFill>
                <a:cs typeface="Verdana"/>
              </a:rPr>
              <a:t>u</a:t>
            </a:r>
            <a:r>
              <a:rPr sz="3200" spc="-60" dirty="0">
                <a:solidFill>
                  <a:srgbClr val="312D2A"/>
                </a:solidFill>
                <a:cs typeface="Verdana"/>
              </a:rPr>
              <a:t>r</a:t>
            </a:r>
            <a:r>
              <a:rPr sz="3200" spc="-50" dirty="0">
                <a:solidFill>
                  <a:srgbClr val="312D2A"/>
                </a:solidFill>
                <a:cs typeface="Verdana"/>
              </a:rPr>
              <a:t>i</a:t>
            </a:r>
            <a:r>
              <a:rPr sz="3200" spc="-85" dirty="0">
                <a:solidFill>
                  <a:srgbClr val="312D2A"/>
                </a:solidFill>
                <a:cs typeface="Verdana"/>
              </a:rPr>
              <a:t>t</a:t>
            </a:r>
            <a:r>
              <a:rPr sz="3200" spc="-130" dirty="0">
                <a:solidFill>
                  <a:srgbClr val="312D2A"/>
                </a:solidFill>
                <a:cs typeface="Verdana"/>
              </a:rPr>
              <a:t>y</a:t>
            </a:r>
            <a:r>
              <a:rPr sz="3200" spc="-200" dirty="0">
                <a:solidFill>
                  <a:srgbClr val="312D2A"/>
                </a:solidFill>
                <a:cs typeface="Verdana"/>
              </a:rPr>
              <a:t> </a:t>
            </a:r>
            <a:r>
              <a:rPr sz="3200" spc="-245" dirty="0">
                <a:solidFill>
                  <a:srgbClr val="312D2A"/>
                </a:solidFill>
                <a:cs typeface="Verdana"/>
              </a:rPr>
              <a:t>–</a:t>
            </a:r>
            <a:r>
              <a:rPr sz="3200" spc="-200" dirty="0">
                <a:solidFill>
                  <a:srgbClr val="312D2A"/>
                </a:solidFill>
                <a:cs typeface="Verdana"/>
              </a:rPr>
              <a:t> </a:t>
            </a:r>
            <a:r>
              <a:rPr sz="3200" spc="-125" dirty="0">
                <a:solidFill>
                  <a:srgbClr val="312D2A"/>
                </a:solidFill>
                <a:cs typeface="Verdana"/>
              </a:rPr>
              <a:t>Ce</a:t>
            </a:r>
            <a:r>
              <a:rPr sz="3200" spc="-35" dirty="0">
                <a:solidFill>
                  <a:srgbClr val="312D2A"/>
                </a:solidFill>
                <a:cs typeface="Verdana"/>
              </a:rPr>
              <a:t>l</a:t>
            </a:r>
            <a:r>
              <a:rPr sz="3200" spc="-65" dirty="0">
                <a:solidFill>
                  <a:srgbClr val="312D2A"/>
                </a:solidFill>
                <a:cs typeface="Verdana"/>
              </a:rPr>
              <a:t>l</a:t>
            </a:r>
            <a:r>
              <a:rPr sz="3200" spc="-195" dirty="0">
                <a:solidFill>
                  <a:srgbClr val="312D2A"/>
                </a:solidFill>
                <a:cs typeface="Verdana"/>
              </a:rPr>
              <a:t> </a:t>
            </a:r>
            <a:r>
              <a:rPr sz="3200" spc="-60" dirty="0">
                <a:solidFill>
                  <a:srgbClr val="312D2A"/>
                </a:solidFill>
                <a:cs typeface="Verdana"/>
              </a:rPr>
              <a:t>l</a:t>
            </a:r>
            <a:r>
              <a:rPr sz="3200" spc="-65" dirty="0">
                <a:solidFill>
                  <a:srgbClr val="312D2A"/>
                </a:solidFill>
                <a:cs typeface="Verdana"/>
              </a:rPr>
              <a:t>oc</a:t>
            </a:r>
            <a:r>
              <a:rPr sz="3200" spc="-114" dirty="0">
                <a:solidFill>
                  <a:srgbClr val="312D2A"/>
                </a:solidFill>
                <a:cs typeface="Verdana"/>
              </a:rPr>
              <a:t>k</a:t>
            </a:r>
            <a:r>
              <a:rPr sz="3200" spc="-35" dirty="0">
                <a:solidFill>
                  <a:srgbClr val="312D2A"/>
                </a:solidFill>
                <a:cs typeface="Verdana"/>
              </a:rPr>
              <a:t>i</a:t>
            </a:r>
            <a:r>
              <a:rPr sz="3200" spc="-85" dirty="0">
                <a:solidFill>
                  <a:srgbClr val="312D2A"/>
                </a:solidFill>
                <a:cs typeface="Verdana"/>
              </a:rPr>
              <a:t>n</a:t>
            </a:r>
            <a:r>
              <a:rPr sz="3200" spc="-80" dirty="0">
                <a:solidFill>
                  <a:srgbClr val="312D2A"/>
                </a:solidFill>
                <a:cs typeface="Verdana"/>
              </a:rPr>
              <a:t>g</a:t>
            </a:r>
            <a:r>
              <a:rPr sz="3200" spc="-195" dirty="0">
                <a:solidFill>
                  <a:srgbClr val="312D2A"/>
                </a:solidFill>
                <a:cs typeface="Verdana"/>
              </a:rPr>
              <a:t> </a:t>
            </a:r>
            <a:r>
              <a:rPr sz="3200" spc="-75" dirty="0">
                <a:solidFill>
                  <a:srgbClr val="312D2A"/>
                </a:solidFill>
                <a:cs typeface="Verdana"/>
              </a:rPr>
              <a:t>is</a:t>
            </a:r>
            <a:r>
              <a:rPr sz="3200" spc="-200" dirty="0">
                <a:solidFill>
                  <a:srgbClr val="312D2A"/>
                </a:solidFill>
                <a:cs typeface="Verdana"/>
              </a:rPr>
              <a:t> </a:t>
            </a:r>
            <a:r>
              <a:rPr sz="3200" spc="-35" dirty="0">
                <a:solidFill>
                  <a:srgbClr val="312D2A"/>
                </a:solidFill>
                <a:cs typeface="Verdana"/>
              </a:rPr>
              <a:t>i</a:t>
            </a:r>
            <a:r>
              <a:rPr sz="3200" spc="-85" dirty="0">
                <a:solidFill>
                  <a:srgbClr val="312D2A"/>
                </a:solidFill>
                <a:cs typeface="Verdana"/>
              </a:rPr>
              <a:t>n</a:t>
            </a:r>
            <a:r>
              <a:rPr sz="3200" spc="-75" dirty="0">
                <a:solidFill>
                  <a:srgbClr val="312D2A"/>
                </a:solidFill>
                <a:cs typeface="Verdana"/>
              </a:rPr>
              <a:t>e</a:t>
            </a:r>
            <a:r>
              <a:rPr sz="3200" spc="-50" dirty="0">
                <a:solidFill>
                  <a:srgbClr val="312D2A"/>
                </a:solidFill>
                <a:cs typeface="Verdana"/>
              </a:rPr>
              <a:t>f</a:t>
            </a:r>
            <a:r>
              <a:rPr sz="3200" spc="-65" dirty="0">
                <a:solidFill>
                  <a:srgbClr val="312D2A"/>
                </a:solidFill>
                <a:cs typeface="Verdana"/>
              </a:rPr>
              <a:t>f</a:t>
            </a:r>
            <a:r>
              <a:rPr sz="3200" spc="-95" dirty="0">
                <a:solidFill>
                  <a:srgbClr val="312D2A"/>
                </a:solidFill>
                <a:cs typeface="Verdana"/>
              </a:rPr>
              <a:t>e</a:t>
            </a:r>
            <a:r>
              <a:rPr sz="3200" spc="-45" dirty="0">
                <a:solidFill>
                  <a:srgbClr val="312D2A"/>
                </a:solidFill>
                <a:cs typeface="Verdana"/>
              </a:rPr>
              <a:t>c</a:t>
            </a:r>
            <a:r>
              <a:rPr sz="3200" spc="-85" dirty="0">
                <a:solidFill>
                  <a:srgbClr val="312D2A"/>
                </a:solidFill>
                <a:cs typeface="Verdana"/>
              </a:rPr>
              <a:t>t</a:t>
            </a:r>
            <a:r>
              <a:rPr sz="3200" spc="-60" dirty="0">
                <a:solidFill>
                  <a:srgbClr val="312D2A"/>
                </a:solidFill>
                <a:cs typeface="Verdana"/>
              </a:rPr>
              <a:t>i</a:t>
            </a:r>
            <a:r>
              <a:rPr sz="3200" spc="-150" dirty="0">
                <a:solidFill>
                  <a:srgbClr val="312D2A"/>
                </a:solidFill>
                <a:cs typeface="Verdana"/>
              </a:rPr>
              <a:t>v</a:t>
            </a:r>
            <a:r>
              <a:rPr sz="3200" spc="-114" dirty="0">
                <a:solidFill>
                  <a:srgbClr val="312D2A"/>
                </a:solidFill>
                <a:cs typeface="Verdana"/>
              </a:rPr>
              <a:t>e</a:t>
            </a:r>
            <a:endParaRPr sz="3200">
              <a:cs typeface="Verdana"/>
            </a:endParaRPr>
          </a:p>
        </p:txBody>
      </p:sp>
      <p:sp>
        <p:nvSpPr>
          <p:cNvPr id="6" name="object 4">
            <a:extLst>
              <a:ext uri="{FF2B5EF4-FFF2-40B4-BE49-F238E27FC236}">
                <a16:creationId xmlns:a16="http://schemas.microsoft.com/office/drawing/2014/main" id="{B54B5E9E-1EE2-413F-992E-8080332FAF92}"/>
              </a:ext>
            </a:extLst>
          </p:cNvPr>
          <p:cNvSpPr txBox="1"/>
          <p:nvPr/>
        </p:nvSpPr>
        <p:spPr>
          <a:xfrm>
            <a:off x="2016799" y="3540206"/>
            <a:ext cx="8461644" cy="505267"/>
          </a:xfrm>
          <a:prstGeom prst="rect">
            <a:avLst/>
          </a:prstGeom>
        </p:spPr>
        <p:txBody>
          <a:bodyPr vert="horz" wrap="square" lIns="0" tIns="12700" rIns="0" bIns="0" rtlCol="0">
            <a:spAutoFit/>
          </a:bodyPr>
          <a:lstStyle/>
          <a:p>
            <a:pPr marL="12700">
              <a:lnSpc>
                <a:spcPct val="100000"/>
              </a:lnSpc>
              <a:spcBef>
                <a:spcPts val="100"/>
              </a:spcBef>
            </a:pPr>
            <a:r>
              <a:rPr sz="3200" spc="-125" dirty="0">
                <a:solidFill>
                  <a:srgbClr val="312D2A"/>
                </a:solidFill>
                <a:cs typeface="Verdana"/>
              </a:rPr>
              <a:t>Da</a:t>
            </a:r>
            <a:r>
              <a:rPr sz="3200" spc="-85" dirty="0">
                <a:solidFill>
                  <a:srgbClr val="312D2A"/>
                </a:solidFill>
                <a:cs typeface="Verdana"/>
              </a:rPr>
              <a:t>t</a:t>
            </a:r>
            <a:r>
              <a:rPr sz="3200" spc="-125" dirty="0">
                <a:solidFill>
                  <a:srgbClr val="312D2A"/>
                </a:solidFill>
                <a:cs typeface="Verdana"/>
              </a:rPr>
              <a:t>a</a:t>
            </a:r>
            <a:r>
              <a:rPr sz="3200" spc="-195" dirty="0">
                <a:solidFill>
                  <a:srgbClr val="312D2A"/>
                </a:solidFill>
                <a:cs typeface="Verdana"/>
              </a:rPr>
              <a:t> </a:t>
            </a:r>
            <a:r>
              <a:rPr sz="3200" spc="-150" dirty="0">
                <a:solidFill>
                  <a:srgbClr val="312D2A"/>
                </a:solidFill>
                <a:cs typeface="Verdana"/>
              </a:rPr>
              <a:t>V</a:t>
            </a:r>
            <a:r>
              <a:rPr sz="3200" spc="-125" dirty="0">
                <a:solidFill>
                  <a:srgbClr val="312D2A"/>
                </a:solidFill>
                <a:cs typeface="Verdana"/>
              </a:rPr>
              <a:t>a</a:t>
            </a:r>
            <a:r>
              <a:rPr sz="3200" spc="-60" dirty="0">
                <a:solidFill>
                  <a:srgbClr val="312D2A"/>
                </a:solidFill>
                <a:cs typeface="Verdana"/>
              </a:rPr>
              <a:t>l</a:t>
            </a:r>
            <a:r>
              <a:rPr sz="3200" spc="-50" dirty="0">
                <a:solidFill>
                  <a:srgbClr val="312D2A"/>
                </a:solidFill>
                <a:cs typeface="Verdana"/>
              </a:rPr>
              <a:t>i</a:t>
            </a:r>
            <a:r>
              <a:rPr sz="3200" spc="-95" dirty="0">
                <a:solidFill>
                  <a:srgbClr val="312D2A"/>
                </a:solidFill>
                <a:cs typeface="Verdana"/>
              </a:rPr>
              <a:t>da</a:t>
            </a:r>
            <a:r>
              <a:rPr sz="3200" spc="-85" dirty="0">
                <a:solidFill>
                  <a:srgbClr val="312D2A"/>
                </a:solidFill>
                <a:cs typeface="Verdana"/>
              </a:rPr>
              <a:t>t</a:t>
            </a:r>
            <a:r>
              <a:rPr sz="3200" spc="-50" dirty="0">
                <a:solidFill>
                  <a:srgbClr val="312D2A"/>
                </a:solidFill>
                <a:cs typeface="Verdana"/>
              </a:rPr>
              <a:t>io</a:t>
            </a:r>
            <a:r>
              <a:rPr sz="3200" spc="-65" dirty="0">
                <a:solidFill>
                  <a:srgbClr val="312D2A"/>
                </a:solidFill>
                <a:cs typeface="Verdana"/>
              </a:rPr>
              <a:t>n</a:t>
            </a:r>
            <a:r>
              <a:rPr sz="3200" spc="-200" dirty="0">
                <a:solidFill>
                  <a:srgbClr val="312D2A"/>
                </a:solidFill>
                <a:cs typeface="Verdana"/>
              </a:rPr>
              <a:t> </a:t>
            </a:r>
            <a:r>
              <a:rPr sz="3200" spc="-245" dirty="0">
                <a:solidFill>
                  <a:srgbClr val="312D2A"/>
                </a:solidFill>
                <a:cs typeface="Verdana"/>
              </a:rPr>
              <a:t>–</a:t>
            </a:r>
            <a:r>
              <a:rPr sz="3200" spc="-200" dirty="0">
                <a:solidFill>
                  <a:srgbClr val="312D2A"/>
                </a:solidFill>
                <a:cs typeface="Verdana"/>
              </a:rPr>
              <a:t> </a:t>
            </a:r>
            <a:r>
              <a:rPr sz="3200" spc="-20" dirty="0">
                <a:solidFill>
                  <a:srgbClr val="312D2A"/>
                </a:solidFill>
                <a:cs typeface="Verdana"/>
              </a:rPr>
              <a:t>M</a:t>
            </a:r>
            <a:r>
              <a:rPr sz="3200" spc="-10" dirty="0">
                <a:solidFill>
                  <a:srgbClr val="312D2A"/>
                </a:solidFill>
                <a:cs typeface="Verdana"/>
              </a:rPr>
              <a:t>a</a:t>
            </a:r>
            <a:r>
              <a:rPr sz="3200" spc="-70" dirty="0">
                <a:solidFill>
                  <a:srgbClr val="312D2A"/>
                </a:solidFill>
                <a:cs typeface="Verdana"/>
              </a:rPr>
              <a:t>n</a:t>
            </a:r>
            <a:r>
              <a:rPr sz="3200" spc="-85" dirty="0">
                <a:solidFill>
                  <a:srgbClr val="312D2A"/>
                </a:solidFill>
                <a:cs typeface="Verdana"/>
              </a:rPr>
              <a:t>u</a:t>
            </a:r>
            <a:r>
              <a:rPr sz="3200" spc="-120" dirty="0">
                <a:solidFill>
                  <a:srgbClr val="312D2A"/>
                </a:solidFill>
                <a:cs typeface="Verdana"/>
              </a:rPr>
              <a:t>a</a:t>
            </a:r>
            <a:r>
              <a:rPr sz="3200" spc="-65" dirty="0">
                <a:solidFill>
                  <a:srgbClr val="312D2A"/>
                </a:solidFill>
                <a:cs typeface="Verdana"/>
              </a:rPr>
              <a:t>l</a:t>
            </a:r>
            <a:r>
              <a:rPr sz="3200" spc="-195" dirty="0">
                <a:solidFill>
                  <a:srgbClr val="312D2A"/>
                </a:solidFill>
                <a:cs typeface="Verdana"/>
              </a:rPr>
              <a:t> </a:t>
            </a:r>
            <a:r>
              <a:rPr sz="3200" spc="-120" dirty="0">
                <a:solidFill>
                  <a:srgbClr val="312D2A"/>
                </a:solidFill>
                <a:cs typeface="Verdana"/>
              </a:rPr>
              <a:t>a</a:t>
            </a:r>
            <a:r>
              <a:rPr sz="3200" spc="-70" dirty="0">
                <a:solidFill>
                  <a:srgbClr val="312D2A"/>
                </a:solidFill>
                <a:cs typeface="Verdana"/>
              </a:rPr>
              <a:t>n</a:t>
            </a:r>
            <a:r>
              <a:rPr sz="3200" spc="-60" dirty="0">
                <a:solidFill>
                  <a:srgbClr val="312D2A"/>
                </a:solidFill>
                <a:cs typeface="Verdana"/>
              </a:rPr>
              <a:t>d</a:t>
            </a:r>
            <a:r>
              <a:rPr sz="3200" spc="-200" dirty="0">
                <a:solidFill>
                  <a:srgbClr val="312D2A"/>
                </a:solidFill>
                <a:cs typeface="Verdana"/>
              </a:rPr>
              <a:t> </a:t>
            </a:r>
            <a:r>
              <a:rPr sz="3200" spc="-130" dirty="0">
                <a:solidFill>
                  <a:srgbClr val="312D2A"/>
                </a:solidFill>
                <a:cs typeface="Verdana"/>
              </a:rPr>
              <a:t>e</a:t>
            </a:r>
            <a:r>
              <a:rPr sz="3200" spc="-95" dirty="0">
                <a:solidFill>
                  <a:srgbClr val="312D2A"/>
                </a:solidFill>
                <a:cs typeface="Verdana"/>
              </a:rPr>
              <a:t>r</a:t>
            </a:r>
            <a:r>
              <a:rPr sz="3200" spc="-145" dirty="0">
                <a:solidFill>
                  <a:srgbClr val="312D2A"/>
                </a:solidFill>
                <a:cs typeface="Verdana"/>
              </a:rPr>
              <a:t>r</a:t>
            </a:r>
            <a:r>
              <a:rPr sz="3200" spc="-75" dirty="0">
                <a:solidFill>
                  <a:srgbClr val="312D2A"/>
                </a:solidFill>
                <a:cs typeface="Verdana"/>
              </a:rPr>
              <a:t>or</a:t>
            </a:r>
            <a:r>
              <a:rPr sz="3200" spc="-200" dirty="0">
                <a:solidFill>
                  <a:srgbClr val="312D2A"/>
                </a:solidFill>
                <a:cs typeface="Verdana"/>
              </a:rPr>
              <a:t> </a:t>
            </a:r>
            <a:r>
              <a:rPr sz="3200" spc="-65" dirty="0">
                <a:solidFill>
                  <a:srgbClr val="312D2A"/>
                </a:solidFill>
                <a:cs typeface="Verdana"/>
              </a:rPr>
              <a:t>p</a:t>
            </a:r>
            <a:r>
              <a:rPr sz="3200" spc="-145" dirty="0">
                <a:solidFill>
                  <a:srgbClr val="312D2A"/>
                </a:solidFill>
                <a:cs typeface="Verdana"/>
              </a:rPr>
              <a:t>r</a:t>
            </a:r>
            <a:r>
              <a:rPr sz="3200" spc="-55" dirty="0">
                <a:solidFill>
                  <a:srgbClr val="312D2A"/>
                </a:solidFill>
                <a:cs typeface="Verdana"/>
              </a:rPr>
              <a:t>o</a:t>
            </a:r>
            <a:r>
              <a:rPr sz="3200" spc="-65" dirty="0">
                <a:solidFill>
                  <a:srgbClr val="312D2A"/>
                </a:solidFill>
                <a:cs typeface="Verdana"/>
              </a:rPr>
              <a:t>n</a:t>
            </a:r>
            <a:r>
              <a:rPr sz="3200" spc="-114" dirty="0">
                <a:solidFill>
                  <a:srgbClr val="312D2A"/>
                </a:solidFill>
                <a:cs typeface="Verdana"/>
              </a:rPr>
              <a:t>e</a:t>
            </a:r>
            <a:endParaRPr sz="3200" dirty="0">
              <a:cs typeface="Verdana"/>
            </a:endParaRPr>
          </a:p>
        </p:txBody>
      </p:sp>
      <p:sp>
        <p:nvSpPr>
          <p:cNvPr id="7" name="object 5">
            <a:extLst>
              <a:ext uri="{FF2B5EF4-FFF2-40B4-BE49-F238E27FC236}">
                <a16:creationId xmlns:a16="http://schemas.microsoft.com/office/drawing/2014/main" id="{C517FD3A-52A3-41B0-B359-9EC956344CE3}"/>
              </a:ext>
            </a:extLst>
          </p:cNvPr>
          <p:cNvSpPr txBox="1"/>
          <p:nvPr/>
        </p:nvSpPr>
        <p:spPr>
          <a:xfrm>
            <a:off x="2016799" y="8905368"/>
            <a:ext cx="10164031" cy="505267"/>
          </a:xfrm>
          <a:prstGeom prst="rect">
            <a:avLst/>
          </a:prstGeom>
        </p:spPr>
        <p:txBody>
          <a:bodyPr vert="horz" wrap="square" lIns="0" tIns="12700" rIns="0" bIns="0" rtlCol="0">
            <a:spAutoFit/>
          </a:bodyPr>
          <a:lstStyle/>
          <a:p>
            <a:pPr marL="12700">
              <a:lnSpc>
                <a:spcPct val="100000"/>
              </a:lnSpc>
              <a:spcBef>
                <a:spcPts val="100"/>
              </a:spcBef>
            </a:pPr>
            <a:r>
              <a:rPr sz="3200" spc="-114" dirty="0">
                <a:solidFill>
                  <a:srgbClr val="312D2A"/>
                </a:solidFill>
                <a:cs typeface="Verdana"/>
              </a:rPr>
              <a:t>Data</a:t>
            </a:r>
            <a:r>
              <a:rPr sz="3200" spc="-195" dirty="0">
                <a:solidFill>
                  <a:srgbClr val="312D2A"/>
                </a:solidFill>
                <a:cs typeface="Verdana"/>
              </a:rPr>
              <a:t> </a:t>
            </a:r>
            <a:r>
              <a:rPr sz="3200" spc="-100" dirty="0">
                <a:solidFill>
                  <a:srgbClr val="312D2A"/>
                </a:solidFill>
                <a:cs typeface="Verdana"/>
              </a:rPr>
              <a:t>Sharing</a:t>
            </a:r>
            <a:r>
              <a:rPr sz="3200" spc="-195" dirty="0">
                <a:solidFill>
                  <a:srgbClr val="312D2A"/>
                </a:solidFill>
                <a:cs typeface="Verdana"/>
              </a:rPr>
              <a:t> </a:t>
            </a:r>
            <a:r>
              <a:rPr sz="3200" spc="-245" dirty="0">
                <a:solidFill>
                  <a:srgbClr val="312D2A"/>
                </a:solidFill>
                <a:cs typeface="Verdana"/>
              </a:rPr>
              <a:t>–</a:t>
            </a:r>
            <a:r>
              <a:rPr sz="3200" spc="-200" dirty="0">
                <a:solidFill>
                  <a:srgbClr val="312D2A"/>
                </a:solidFill>
                <a:cs typeface="Verdana"/>
              </a:rPr>
              <a:t> </a:t>
            </a:r>
            <a:r>
              <a:rPr sz="3200" spc="-110" dirty="0">
                <a:solidFill>
                  <a:srgbClr val="312D2A"/>
                </a:solidFill>
                <a:cs typeface="Verdana"/>
              </a:rPr>
              <a:t>Excel</a:t>
            </a:r>
            <a:r>
              <a:rPr sz="3200" spc="-185" dirty="0">
                <a:solidFill>
                  <a:srgbClr val="312D2A"/>
                </a:solidFill>
                <a:cs typeface="Verdana"/>
              </a:rPr>
              <a:t> </a:t>
            </a:r>
            <a:r>
              <a:rPr sz="3200" spc="-75" dirty="0">
                <a:solidFill>
                  <a:srgbClr val="312D2A"/>
                </a:solidFill>
                <a:cs typeface="Verdana"/>
              </a:rPr>
              <a:t>is</a:t>
            </a:r>
            <a:r>
              <a:rPr sz="3200" spc="-200" dirty="0">
                <a:solidFill>
                  <a:srgbClr val="312D2A"/>
                </a:solidFill>
                <a:cs typeface="Verdana"/>
              </a:rPr>
              <a:t> </a:t>
            </a:r>
            <a:r>
              <a:rPr sz="3200" spc="-75" dirty="0">
                <a:solidFill>
                  <a:srgbClr val="312D2A"/>
                </a:solidFill>
                <a:cs typeface="Verdana"/>
              </a:rPr>
              <a:t>sluggish</a:t>
            </a:r>
            <a:r>
              <a:rPr sz="3200" spc="-195" dirty="0">
                <a:solidFill>
                  <a:srgbClr val="312D2A"/>
                </a:solidFill>
                <a:cs typeface="Verdana"/>
              </a:rPr>
              <a:t> </a:t>
            </a:r>
            <a:r>
              <a:rPr sz="3200" spc="-85" dirty="0">
                <a:solidFill>
                  <a:srgbClr val="312D2A"/>
                </a:solidFill>
                <a:cs typeface="Verdana"/>
              </a:rPr>
              <a:t>and</a:t>
            </a:r>
            <a:r>
              <a:rPr sz="3200" spc="-190" dirty="0">
                <a:solidFill>
                  <a:srgbClr val="312D2A"/>
                </a:solidFill>
                <a:cs typeface="Verdana"/>
              </a:rPr>
              <a:t> </a:t>
            </a:r>
            <a:r>
              <a:rPr sz="3200" spc="-100" dirty="0">
                <a:solidFill>
                  <a:srgbClr val="312D2A"/>
                </a:solidFill>
                <a:cs typeface="Verdana"/>
              </a:rPr>
              <a:t>hard</a:t>
            </a:r>
            <a:r>
              <a:rPr sz="3200" spc="-195" dirty="0">
                <a:solidFill>
                  <a:srgbClr val="312D2A"/>
                </a:solidFill>
                <a:cs typeface="Verdana"/>
              </a:rPr>
              <a:t> </a:t>
            </a:r>
            <a:r>
              <a:rPr sz="3200" spc="-85" dirty="0">
                <a:solidFill>
                  <a:srgbClr val="312D2A"/>
                </a:solidFill>
                <a:cs typeface="Verdana"/>
              </a:rPr>
              <a:t>to</a:t>
            </a:r>
            <a:r>
              <a:rPr sz="3200" spc="-195" dirty="0">
                <a:solidFill>
                  <a:srgbClr val="312D2A"/>
                </a:solidFill>
                <a:cs typeface="Verdana"/>
              </a:rPr>
              <a:t> </a:t>
            </a:r>
            <a:r>
              <a:rPr sz="3200" spc="-110" dirty="0">
                <a:solidFill>
                  <a:srgbClr val="312D2A"/>
                </a:solidFill>
                <a:cs typeface="Verdana"/>
              </a:rPr>
              <a:t>share</a:t>
            </a:r>
            <a:endParaRPr sz="3200">
              <a:cs typeface="Verdana"/>
            </a:endParaRPr>
          </a:p>
        </p:txBody>
      </p:sp>
      <p:sp>
        <p:nvSpPr>
          <p:cNvPr id="8" name="object 6">
            <a:extLst>
              <a:ext uri="{FF2B5EF4-FFF2-40B4-BE49-F238E27FC236}">
                <a16:creationId xmlns:a16="http://schemas.microsoft.com/office/drawing/2014/main" id="{3CCBF83E-E304-4F3D-8A52-6E1D407152EC}"/>
              </a:ext>
            </a:extLst>
          </p:cNvPr>
          <p:cNvSpPr txBox="1"/>
          <p:nvPr/>
        </p:nvSpPr>
        <p:spPr>
          <a:xfrm>
            <a:off x="2016799" y="4794036"/>
            <a:ext cx="10428064" cy="1084912"/>
          </a:xfrm>
          <a:prstGeom prst="rect">
            <a:avLst/>
          </a:prstGeom>
        </p:spPr>
        <p:txBody>
          <a:bodyPr vert="horz" wrap="square" lIns="0" tIns="48260" rIns="0" bIns="0" rtlCol="0">
            <a:spAutoFit/>
          </a:bodyPr>
          <a:lstStyle/>
          <a:p>
            <a:pPr marL="12700" marR="5080">
              <a:spcBef>
                <a:spcPts val="380"/>
              </a:spcBef>
            </a:pPr>
            <a:r>
              <a:rPr sz="3200" spc="-114" dirty="0">
                <a:solidFill>
                  <a:srgbClr val="312D2A"/>
                </a:solidFill>
                <a:cs typeface="Verdana"/>
              </a:rPr>
              <a:t>Data</a:t>
            </a:r>
            <a:r>
              <a:rPr sz="3200" spc="-195" dirty="0">
                <a:solidFill>
                  <a:srgbClr val="312D2A"/>
                </a:solidFill>
                <a:cs typeface="Verdana"/>
              </a:rPr>
              <a:t> </a:t>
            </a:r>
            <a:r>
              <a:rPr sz="3200" spc="-114" dirty="0">
                <a:solidFill>
                  <a:srgbClr val="312D2A"/>
                </a:solidFill>
                <a:cs typeface="Verdana"/>
              </a:rPr>
              <a:t>Integrity</a:t>
            </a:r>
            <a:r>
              <a:rPr sz="3200" spc="-200" dirty="0">
                <a:solidFill>
                  <a:srgbClr val="312D2A"/>
                </a:solidFill>
                <a:cs typeface="Verdana"/>
              </a:rPr>
              <a:t> </a:t>
            </a:r>
            <a:r>
              <a:rPr sz="3200" spc="-245" dirty="0">
                <a:solidFill>
                  <a:srgbClr val="312D2A"/>
                </a:solidFill>
                <a:cs typeface="Verdana"/>
              </a:rPr>
              <a:t>–</a:t>
            </a:r>
            <a:r>
              <a:rPr sz="3200" spc="-200" dirty="0">
                <a:solidFill>
                  <a:srgbClr val="312D2A"/>
                </a:solidFill>
                <a:cs typeface="Verdana"/>
              </a:rPr>
              <a:t> </a:t>
            </a:r>
            <a:r>
              <a:rPr sz="3200" spc="-85" dirty="0">
                <a:solidFill>
                  <a:srgbClr val="312D2A"/>
                </a:solidFill>
                <a:cs typeface="Verdana"/>
              </a:rPr>
              <a:t>Cannot</a:t>
            </a:r>
            <a:r>
              <a:rPr sz="3200" spc="-195" dirty="0">
                <a:solidFill>
                  <a:srgbClr val="312D2A"/>
                </a:solidFill>
                <a:cs typeface="Verdana"/>
              </a:rPr>
              <a:t> </a:t>
            </a:r>
            <a:r>
              <a:rPr sz="3200" spc="-105" dirty="0">
                <a:solidFill>
                  <a:srgbClr val="312D2A"/>
                </a:solidFill>
                <a:cs typeface="Verdana"/>
              </a:rPr>
              <a:t>guarantee</a:t>
            </a:r>
            <a:r>
              <a:rPr sz="3200" spc="-195" dirty="0">
                <a:solidFill>
                  <a:srgbClr val="312D2A"/>
                </a:solidFill>
                <a:cs typeface="Verdana"/>
              </a:rPr>
              <a:t> </a:t>
            </a:r>
            <a:r>
              <a:rPr sz="3200" spc="-105" dirty="0">
                <a:solidFill>
                  <a:srgbClr val="312D2A"/>
                </a:solidFill>
                <a:cs typeface="Verdana"/>
              </a:rPr>
              <a:t>accuracy</a:t>
            </a:r>
            <a:endParaRPr lang="en-US" sz="3200" spc="-105" dirty="0">
              <a:solidFill>
                <a:srgbClr val="312D2A"/>
              </a:solidFill>
              <a:cs typeface="Verdana"/>
            </a:endParaRPr>
          </a:p>
          <a:p>
            <a:pPr marL="12700" marR="5080">
              <a:spcBef>
                <a:spcPts val="380"/>
              </a:spcBef>
            </a:pPr>
            <a:r>
              <a:rPr sz="3200" spc="-195" dirty="0">
                <a:solidFill>
                  <a:srgbClr val="312D2A"/>
                </a:solidFill>
                <a:cs typeface="Verdana"/>
              </a:rPr>
              <a:t> </a:t>
            </a:r>
            <a:r>
              <a:rPr sz="3200" spc="-30" dirty="0">
                <a:solidFill>
                  <a:srgbClr val="312D2A"/>
                </a:solidFill>
                <a:cs typeface="Verdana"/>
              </a:rPr>
              <a:t>of</a:t>
            </a:r>
            <a:r>
              <a:rPr sz="3200" spc="-200" dirty="0">
                <a:solidFill>
                  <a:srgbClr val="312D2A"/>
                </a:solidFill>
                <a:cs typeface="Verdana"/>
              </a:rPr>
              <a:t> </a:t>
            </a:r>
            <a:r>
              <a:rPr sz="3200" spc="-100" dirty="0">
                <a:solidFill>
                  <a:srgbClr val="312D2A"/>
                </a:solidFill>
                <a:cs typeface="Verdana"/>
              </a:rPr>
              <a:t>data </a:t>
            </a:r>
            <a:r>
              <a:rPr sz="3200" spc="-615" dirty="0">
                <a:solidFill>
                  <a:srgbClr val="312D2A"/>
                </a:solidFill>
                <a:cs typeface="Verdana"/>
              </a:rPr>
              <a:t> </a:t>
            </a:r>
            <a:r>
              <a:rPr sz="3200" spc="-60" dirty="0">
                <a:solidFill>
                  <a:srgbClr val="312D2A"/>
                </a:solidFill>
                <a:cs typeface="Verdana"/>
              </a:rPr>
              <a:t>in</a:t>
            </a:r>
            <a:r>
              <a:rPr sz="3200" spc="-200" dirty="0">
                <a:solidFill>
                  <a:srgbClr val="312D2A"/>
                </a:solidFill>
                <a:cs typeface="Verdana"/>
              </a:rPr>
              <a:t> </a:t>
            </a:r>
            <a:r>
              <a:rPr sz="3200" spc="-90" dirty="0">
                <a:solidFill>
                  <a:srgbClr val="312D2A"/>
                </a:solidFill>
                <a:cs typeface="Verdana"/>
              </a:rPr>
              <a:t>multi-user</a:t>
            </a:r>
            <a:r>
              <a:rPr sz="3200" spc="-200" dirty="0">
                <a:solidFill>
                  <a:srgbClr val="312D2A"/>
                </a:solidFill>
                <a:cs typeface="Verdana"/>
              </a:rPr>
              <a:t> </a:t>
            </a:r>
            <a:r>
              <a:rPr sz="3200" spc="-100" dirty="0">
                <a:solidFill>
                  <a:srgbClr val="312D2A"/>
                </a:solidFill>
                <a:cs typeface="Verdana"/>
              </a:rPr>
              <a:t>environment</a:t>
            </a:r>
            <a:endParaRPr sz="3200" dirty="0">
              <a:cs typeface="Verdana"/>
            </a:endParaRPr>
          </a:p>
        </p:txBody>
      </p:sp>
      <p:sp>
        <p:nvSpPr>
          <p:cNvPr id="9" name="object 7">
            <a:extLst>
              <a:ext uri="{FF2B5EF4-FFF2-40B4-BE49-F238E27FC236}">
                <a16:creationId xmlns:a16="http://schemas.microsoft.com/office/drawing/2014/main" id="{B654B5E8-4B8E-4D7E-AC3C-C3440A5FF1B5}"/>
              </a:ext>
            </a:extLst>
          </p:cNvPr>
          <p:cNvSpPr/>
          <p:nvPr/>
        </p:nvSpPr>
        <p:spPr>
          <a:xfrm>
            <a:off x="608282" y="3396179"/>
            <a:ext cx="1018415" cy="748094"/>
          </a:xfrm>
          <a:custGeom>
            <a:avLst/>
            <a:gdLst/>
            <a:ahLst/>
            <a:cxnLst/>
            <a:rect l="l" t="t" r="r" b="b"/>
            <a:pathLst>
              <a:path w="514350" h="377825">
                <a:moveTo>
                  <a:pt x="376891" y="217046"/>
                </a:moveTo>
                <a:lnTo>
                  <a:pt x="330008" y="217046"/>
                </a:lnTo>
                <a:lnTo>
                  <a:pt x="368240" y="253170"/>
                </a:lnTo>
                <a:lnTo>
                  <a:pt x="366154" y="259248"/>
                </a:lnTo>
                <a:lnTo>
                  <a:pt x="462602" y="369878"/>
                </a:lnTo>
                <a:lnTo>
                  <a:pt x="480437" y="377432"/>
                </a:lnTo>
                <a:lnTo>
                  <a:pt x="489460" y="375544"/>
                </a:lnTo>
                <a:lnTo>
                  <a:pt x="496837" y="369878"/>
                </a:lnTo>
                <a:lnTo>
                  <a:pt x="506742" y="359804"/>
                </a:lnTo>
                <a:lnTo>
                  <a:pt x="512412" y="352432"/>
                </a:lnTo>
                <a:lnTo>
                  <a:pt x="514302" y="343414"/>
                </a:lnTo>
                <a:lnTo>
                  <a:pt x="512412" y="334039"/>
                </a:lnTo>
                <a:lnTo>
                  <a:pt x="506742" y="325592"/>
                </a:lnTo>
                <a:lnTo>
                  <a:pt x="406298" y="233198"/>
                </a:lnTo>
                <a:lnTo>
                  <a:pt x="402127" y="231114"/>
                </a:lnTo>
                <a:lnTo>
                  <a:pt x="390136" y="231114"/>
                </a:lnTo>
                <a:lnTo>
                  <a:pt x="376891" y="217046"/>
                </a:lnTo>
                <a:close/>
              </a:path>
              <a:path w="514350" h="377825">
                <a:moveTo>
                  <a:pt x="16161" y="88355"/>
                </a:moveTo>
                <a:lnTo>
                  <a:pt x="0" y="88355"/>
                </a:lnTo>
                <a:lnTo>
                  <a:pt x="0" y="345738"/>
                </a:lnTo>
                <a:lnTo>
                  <a:pt x="345996" y="345738"/>
                </a:lnTo>
                <a:lnTo>
                  <a:pt x="345996" y="329586"/>
                </a:lnTo>
                <a:lnTo>
                  <a:pt x="16161" y="329586"/>
                </a:lnTo>
                <a:lnTo>
                  <a:pt x="16161" y="88355"/>
                </a:lnTo>
                <a:close/>
              </a:path>
              <a:path w="514350" h="377825">
                <a:moveTo>
                  <a:pt x="116780" y="245181"/>
                </a:moveTo>
                <a:lnTo>
                  <a:pt x="32149" y="277310"/>
                </a:lnTo>
                <a:lnTo>
                  <a:pt x="32149" y="313608"/>
                </a:lnTo>
                <a:lnTo>
                  <a:pt x="345996" y="313608"/>
                </a:lnTo>
                <a:lnTo>
                  <a:pt x="345996" y="273316"/>
                </a:lnTo>
                <a:lnTo>
                  <a:pt x="167002" y="273316"/>
                </a:lnTo>
                <a:lnTo>
                  <a:pt x="116780" y="245181"/>
                </a:lnTo>
                <a:close/>
              </a:path>
              <a:path w="514350" h="377825">
                <a:moveTo>
                  <a:pt x="189072" y="239102"/>
                </a:moveTo>
                <a:lnTo>
                  <a:pt x="167002" y="273316"/>
                </a:lnTo>
                <a:lnTo>
                  <a:pt x="345996" y="273316"/>
                </a:lnTo>
                <a:lnTo>
                  <a:pt x="345996" y="257338"/>
                </a:lnTo>
                <a:lnTo>
                  <a:pt x="257542" y="257338"/>
                </a:lnTo>
                <a:lnTo>
                  <a:pt x="239488" y="256199"/>
                </a:lnTo>
                <a:lnTo>
                  <a:pt x="221808" y="252780"/>
                </a:lnTo>
                <a:lnTo>
                  <a:pt x="204878" y="247081"/>
                </a:lnTo>
                <a:lnTo>
                  <a:pt x="189072" y="239102"/>
                </a:lnTo>
                <a:close/>
              </a:path>
              <a:path w="514350" h="377825">
                <a:moveTo>
                  <a:pt x="116780" y="160776"/>
                </a:moveTo>
                <a:lnTo>
                  <a:pt x="32149" y="219130"/>
                </a:lnTo>
                <a:lnTo>
                  <a:pt x="32149" y="265327"/>
                </a:lnTo>
                <a:lnTo>
                  <a:pt x="116780" y="233198"/>
                </a:lnTo>
                <a:lnTo>
                  <a:pt x="178993" y="233198"/>
                </a:lnTo>
                <a:lnTo>
                  <a:pt x="150814" y="205806"/>
                </a:lnTo>
                <a:lnTo>
                  <a:pt x="128771" y="166682"/>
                </a:lnTo>
                <a:lnTo>
                  <a:pt x="116780" y="160776"/>
                </a:lnTo>
                <a:close/>
              </a:path>
              <a:path w="514350" h="377825">
                <a:moveTo>
                  <a:pt x="178993" y="233198"/>
                </a:moveTo>
                <a:lnTo>
                  <a:pt x="116780" y="233198"/>
                </a:lnTo>
                <a:lnTo>
                  <a:pt x="163005" y="259248"/>
                </a:lnTo>
                <a:lnTo>
                  <a:pt x="178993" y="233198"/>
                </a:lnTo>
                <a:close/>
              </a:path>
              <a:path w="514350" h="377825">
                <a:moveTo>
                  <a:pt x="327923" y="237192"/>
                </a:moveTo>
                <a:lnTo>
                  <a:pt x="311818" y="246275"/>
                </a:lnTo>
                <a:lnTo>
                  <a:pt x="294231" y="252541"/>
                </a:lnTo>
                <a:lnTo>
                  <a:pt x="275895" y="256169"/>
                </a:lnTo>
                <a:lnTo>
                  <a:pt x="257542" y="257338"/>
                </a:lnTo>
                <a:lnTo>
                  <a:pt x="345996" y="257338"/>
                </a:lnTo>
                <a:lnTo>
                  <a:pt x="345996" y="255254"/>
                </a:lnTo>
                <a:lnTo>
                  <a:pt x="327923" y="237192"/>
                </a:lnTo>
                <a:close/>
              </a:path>
              <a:path w="514350" h="377825">
                <a:moveTo>
                  <a:pt x="257542" y="0"/>
                </a:moveTo>
                <a:lnTo>
                  <a:pt x="212478" y="9020"/>
                </a:lnTo>
                <a:lnTo>
                  <a:pt x="173085" y="36080"/>
                </a:lnTo>
                <a:lnTo>
                  <a:pt x="145910" y="75449"/>
                </a:lnTo>
                <a:lnTo>
                  <a:pt x="136851" y="120485"/>
                </a:lnTo>
                <a:lnTo>
                  <a:pt x="145910" y="165520"/>
                </a:lnTo>
                <a:lnTo>
                  <a:pt x="173085" y="204890"/>
                </a:lnTo>
                <a:lnTo>
                  <a:pt x="208894" y="230552"/>
                </a:lnTo>
                <a:lnTo>
                  <a:pt x="249982" y="241122"/>
                </a:lnTo>
                <a:lnTo>
                  <a:pt x="291852" y="236614"/>
                </a:lnTo>
                <a:lnTo>
                  <a:pt x="328993" y="217567"/>
                </a:lnTo>
                <a:lnTo>
                  <a:pt x="257542" y="217567"/>
                </a:lnTo>
                <a:lnTo>
                  <a:pt x="221222" y="210403"/>
                </a:lnTo>
                <a:lnTo>
                  <a:pt x="189072" y="188912"/>
                </a:lnTo>
                <a:lnTo>
                  <a:pt x="171798" y="165517"/>
                </a:lnTo>
                <a:lnTo>
                  <a:pt x="162441" y="138916"/>
                </a:lnTo>
                <a:lnTo>
                  <a:pt x="161360" y="111174"/>
                </a:lnTo>
                <a:lnTo>
                  <a:pt x="168914" y="84361"/>
                </a:lnTo>
                <a:lnTo>
                  <a:pt x="201223" y="84361"/>
                </a:lnTo>
                <a:lnTo>
                  <a:pt x="181079" y="62130"/>
                </a:lnTo>
                <a:lnTo>
                  <a:pt x="183164" y="58136"/>
                </a:lnTo>
                <a:lnTo>
                  <a:pt x="187161" y="56226"/>
                </a:lnTo>
                <a:lnTo>
                  <a:pt x="189072" y="52231"/>
                </a:lnTo>
                <a:lnTo>
                  <a:pt x="221222" y="30739"/>
                </a:lnTo>
                <a:lnTo>
                  <a:pt x="257542" y="23575"/>
                </a:lnTo>
                <a:lnTo>
                  <a:pt x="323794" y="23575"/>
                </a:lnTo>
                <a:lnTo>
                  <a:pt x="302605" y="9020"/>
                </a:lnTo>
                <a:lnTo>
                  <a:pt x="257542" y="0"/>
                </a:lnTo>
                <a:close/>
              </a:path>
              <a:path w="514350" h="377825">
                <a:moveTo>
                  <a:pt x="396218" y="229030"/>
                </a:moveTo>
                <a:lnTo>
                  <a:pt x="390136" y="231114"/>
                </a:lnTo>
                <a:lnTo>
                  <a:pt x="402127" y="231114"/>
                </a:lnTo>
                <a:lnTo>
                  <a:pt x="396218" y="229030"/>
                </a:lnTo>
                <a:close/>
              </a:path>
              <a:path w="514350" h="377825">
                <a:moveTo>
                  <a:pt x="377996" y="112496"/>
                </a:moveTo>
                <a:lnTo>
                  <a:pt x="354164" y="112496"/>
                </a:lnTo>
                <a:lnTo>
                  <a:pt x="353382" y="133472"/>
                </a:lnTo>
                <a:lnTo>
                  <a:pt x="348298" y="153700"/>
                </a:lnTo>
                <a:lnTo>
                  <a:pt x="339110" y="172429"/>
                </a:lnTo>
                <a:lnTo>
                  <a:pt x="326011" y="188912"/>
                </a:lnTo>
                <a:lnTo>
                  <a:pt x="293862" y="210403"/>
                </a:lnTo>
                <a:lnTo>
                  <a:pt x="257542" y="217567"/>
                </a:lnTo>
                <a:lnTo>
                  <a:pt x="328993" y="217567"/>
                </a:lnTo>
                <a:lnTo>
                  <a:pt x="330008" y="217046"/>
                </a:lnTo>
                <a:lnTo>
                  <a:pt x="376891" y="217046"/>
                </a:lnTo>
                <a:lnTo>
                  <a:pt x="354164" y="192906"/>
                </a:lnTo>
                <a:lnTo>
                  <a:pt x="373646" y="154847"/>
                </a:lnTo>
                <a:lnTo>
                  <a:pt x="378123" y="112995"/>
                </a:lnTo>
                <a:lnTo>
                  <a:pt x="377996" y="112496"/>
                </a:lnTo>
                <a:close/>
              </a:path>
              <a:path w="514350" h="377825">
                <a:moveTo>
                  <a:pt x="201223" y="84361"/>
                </a:moveTo>
                <a:lnTo>
                  <a:pt x="168914" y="84361"/>
                </a:lnTo>
                <a:lnTo>
                  <a:pt x="255456" y="180922"/>
                </a:lnTo>
                <a:lnTo>
                  <a:pt x="302054" y="148620"/>
                </a:lnTo>
                <a:lnTo>
                  <a:pt x="259453" y="148620"/>
                </a:lnTo>
                <a:lnTo>
                  <a:pt x="201223" y="84361"/>
                </a:lnTo>
                <a:close/>
              </a:path>
              <a:path w="514350" h="377825">
                <a:moveTo>
                  <a:pt x="323794" y="23575"/>
                </a:moveTo>
                <a:lnTo>
                  <a:pt x="257542" y="23575"/>
                </a:lnTo>
                <a:lnTo>
                  <a:pt x="293862" y="30739"/>
                </a:lnTo>
                <a:lnTo>
                  <a:pt x="326011" y="52231"/>
                </a:lnTo>
                <a:lnTo>
                  <a:pt x="333076" y="60073"/>
                </a:lnTo>
                <a:lnTo>
                  <a:pt x="339262" y="68730"/>
                </a:lnTo>
                <a:lnTo>
                  <a:pt x="344340" y="78168"/>
                </a:lnTo>
                <a:lnTo>
                  <a:pt x="348081" y="88355"/>
                </a:lnTo>
                <a:lnTo>
                  <a:pt x="259453" y="148620"/>
                </a:lnTo>
                <a:lnTo>
                  <a:pt x="302054" y="148620"/>
                </a:lnTo>
                <a:lnTo>
                  <a:pt x="354164" y="112496"/>
                </a:lnTo>
                <a:lnTo>
                  <a:pt x="377996" y="112496"/>
                </a:lnTo>
                <a:lnTo>
                  <a:pt x="367580" y="71892"/>
                </a:lnTo>
                <a:lnTo>
                  <a:pt x="341999" y="36080"/>
                </a:lnTo>
                <a:lnTo>
                  <a:pt x="323794" y="23575"/>
                </a:lnTo>
                <a:close/>
              </a:path>
              <a:path w="514350" h="377825">
                <a:moveTo>
                  <a:pt x="104615" y="116490"/>
                </a:moveTo>
                <a:lnTo>
                  <a:pt x="32149" y="116490"/>
                </a:lnTo>
                <a:lnTo>
                  <a:pt x="32149" y="132642"/>
                </a:lnTo>
                <a:lnTo>
                  <a:pt x="104615" y="132642"/>
                </a:lnTo>
                <a:lnTo>
                  <a:pt x="104615" y="116490"/>
                </a:lnTo>
                <a:close/>
              </a:path>
              <a:path w="514350" h="377825">
                <a:moveTo>
                  <a:pt x="120777" y="84361"/>
                </a:moveTo>
                <a:lnTo>
                  <a:pt x="32149" y="84361"/>
                </a:lnTo>
                <a:lnTo>
                  <a:pt x="32149" y="100338"/>
                </a:lnTo>
                <a:lnTo>
                  <a:pt x="120777" y="100338"/>
                </a:lnTo>
                <a:lnTo>
                  <a:pt x="120777" y="84361"/>
                </a:lnTo>
                <a:close/>
              </a:path>
            </a:pathLst>
          </a:custGeom>
          <a:solidFill>
            <a:schemeClr val="accent5">
              <a:lumMod val="75000"/>
            </a:schemeClr>
          </a:solidFill>
        </p:spPr>
        <p:txBody>
          <a:bodyPr wrap="square" lIns="0" tIns="0" rIns="0" bIns="0" rtlCol="0"/>
          <a:lstStyle/>
          <a:p>
            <a:endParaRPr sz="3200"/>
          </a:p>
        </p:txBody>
      </p:sp>
      <p:sp>
        <p:nvSpPr>
          <p:cNvPr id="10" name="object 8">
            <a:extLst>
              <a:ext uri="{FF2B5EF4-FFF2-40B4-BE49-F238E27FC236}">
                <a16:creationId xmlns:a16="http://schemas.microsoft.com/office/drawing/2014/main" id="{12F706B3-7888-42D7-A8CC-8BF5579715C2}"/>
              </a:ext>
            </a:extLst>
          </p:cNvPr>
          <p:cNvSpPr/>
          <p:nvPr/>
        </p:nvSpPr>
        <p:spPr>
          <a:xfrm>
            <a:off x="588789" y="4853545"/>
            <a:ext cx="838621" cy="838621"/>
          </a:xfrm>
          <a:custGeom>
            <a:avLst/>
            <a:gdLst/>
            <a:ahLst/>
            <a:cxnLst/>
            <a:rect l="l" t="t" r="r" b="b"/>
            <a:pathLst>
              <a:path w="423544" h="423545">
                <a:moveTo>
                  <a:pt x="249595" y="24846"/>
                </a:moveTo>
                <a:lnTo>
                  <a:pt x="243027" y="24846"/>
                </a:lnTo>
                <a:lnTo>
                  <a:pt x="239742" y="29843"/>
                </a:lnTo>
                <a:lnTo>
                  <a:pt x="234745" y="34698"/>
                </a:lnTo>
                <a:lnTo>
                  <a:pt x="229747" y="37981"/>
                </a:lnTo>
                <a:lnTo>
                  <a:pt x="229747" y="44693"/>
                </a:lnTo>
                <a:lnTo>
                  <a:pt x="234745" y="47978"/>
                </a:lnTo>
                <a:lnTo>
                  <a:pt x="292574" y="105807"/>
                </a:lnTo>
                <a:lnTo>
                  <a:pt x="248024" y="105807"/>
                </a:lnTo>
                <a:lnTo>
                  <a:pt x="244597" y="109091"/>
                </a:lnTo>
                <a:lnTo>
                  <a:pt x="244597" y="128939"/>
                </a:lnTo>
                <a:lnTo>
                  <a:pt x="248024" y="132223"/>
                </a:lnTo>
                <a:lnTo>
                  <a:pt x="337125" y="132223"/>
                </a:lnTo>
                <a:lnTo>
                  <a:pt x="337125" y="87529"/>
                </a:lnTo>
                <a:lnTo>
                  <a:pt x="310709" y="87529"/>
                </a:lnTo>
                <a:lnTo>
                  <a:pt x="252879" y="29843"/>
                </a:lnTo>
                <a:lnTo>
                  <a:pt x="249595" y="24846"/>
                </a:lnTo>
                <a:close/>
              </a:path>
              <a:path w="423544" h="423545">
                <a:moveTo>
                  <a:pt x="333841" y="39696"/>
                </a:moveTo>
                <a:lnTo>
                  <a:pt x="314136" y="39696"/>
                </a:lnTo>
                <a:lnTo>
                  <a:pt x="310709" y="42980"/>
                </a:lnTo>
                <a:lnTo>
                  <a:pt x="310709" y="87529"/>
                </a:lnTo>
                <a:lnTo>
                  <a:pt x="337125" y="87529"/>
                </a:lnTo>
                <a:lnTo>
                  <a:pt x="337125" y="42980"/>
                </a:lnTo>
                <a:lnTo>
                  <a:pt x="333841" y="39696"/>
                </a:lnTo>
                <a:close/>
              </a:path>
              <a:path w="423544" h="423545">
                <a:moveTo>
                  <a:pt x="148687" y="335412"/>
                </a:moveTo>
                <a:lnTo>
                  <a:pt x="112375" y="335412"/>
                </a:lnTo>
                <a:lnTo>
                  <a:pt x="170204" y="393241"/>
                </a:lnTo>
                <a:lnTo>
                  <a:pt x="173488" y="398238"/>
                </a:lnTo>
                <a:lnTo>
                  <a:pt x="180199" y="398238"/>
                </a:lnTo>
                <a:lnTo>
                  <a:pt x="183484" y="393241"/>
                </a:lnTo>
                <a:lnTo>
                  <a:pt x="188481" y="388387"/>
                </a:lnTo>
                <a:lnTo>
                  <a:pt x="193336" y="384959"/>
                </a:lnTo>
                <a:lnTo>
                  <a:pt x="193336" y="378391"/>
                </a:lnTo>
                <a:lnTo>
                  <a:pt x="188481" y="375107"/>
                </a:lnTo>
                <a:lnTo>
                  <a:pt x="148687" y="335412"/>
                </a:lnTo>
                <a:close/>
              </a:path>
              <a:path w="423544" h="423545">
                <a:moveTo>
                  <a:pt x="175202" y="291005"/>
                </a:moveTo>
                <a:lnTo>
                  <a:pt x="85959" y="291005"/>
                </a:lnTo>
                <a:lnTo>
                  <a:pt x="85959" y="380104"/>
                </a:lnTo>
                <a:lnTo>
                  <a:pt x="89243" y="383388"/>
                </a:lnTo>
                <a:lnTo>
                  <a:pt x="109090" y="383388"/>
                </a:lnTo>
                <a:lnTo>
                  <a:pt x="112375" y="380104"/>
                </a:lnTo>
                <a:lnTo>
                  <a:pt x="112375" y="335412"/>
                </a:lnTo>
                <a:lnTo>
                  <a:pt x="148687" y="335412"/>
                </a:lnTo>
                <a:lnTo>
                  <a:pt x="130652" y="317421"/>
                </a:lnTo>
                <a:lnTo>
                  <a:pt x="175202" y="317421"/>
                </a:lnTo>
                <a:lnTo>
                  <a:pt x="178486" y="314137"/>
                </a:lnTo>
                <a:lnTo>
                  <a:pt x="178486" y="294289"/>
                </a:lnTo>
                <a:lnTo>
                  <a:pt x="175202" y="291005"/>
                </a:lnTo>
                <a:close/>
              </a:path>
              <a:path w="423544" h="423545">
                <a:moveTo>
                  <a:pt x="423084" y="171918"/>
                </a:moveTo>
                <a:lnTo>
                  <a:pt x="277724" y="171918"/>
                </a:lnTo>
                <a:lnTo>
                  <a:pt x="231461" y="218182"/>
                </a:lnTo>
                <a:lnTo>
                  <a:pt x="231461" y="423085"/>
                </a:lnTo>
                <a:lnTo>
                  <a:pt x="423084" y="423085"/>
                </a:lnTo>
                <a:lnTo>
                  <a:pt x="423084" y="342122"/>
                </a:lnTo>
                <a:lnTo>
                  <a:pt x="314136" y="342122"/>
                </a:lnTo>
                <a:lnTo>
                  <a:pt x="267872" y="295859"/>
                </a:lnTo>
                <a:lnTo>
                  <a:pt x="267872" y="289290"/>
                </a:lnTo>
                <a:lnTo>
                  <a:pt x="271156" y="286006"/>
                </a:lnTo>
                <a:lnTo>
                  <a:pt x="277724" y="279295"/>
                </a:lnTo>
                <a:lnTo>
                  <a:pt x="281009" y="276011"/>
                </a:lnTo>
                <a:lnTo>
                  <a:pt x="343813" y="276011"/>
                </a:lnTo>
                <a:lnTo>
                  <a:pt x="365111" y="254593"/>
                </a:lnTo>
                <a:lnTo>
                  <a:pt x="368538" y="251308"/>
                </a:lnTo>
                <a:lnTo>
                  <a:pt x="423084" y="251308"/>
                </a:lnTo>
                <a:lnTo>
                  <a:pt x="423084" y="171918"/>
                </a:lnTo>
                <a:close/>
              </a:path>
              <a:path w="423544" h="423545">
                <a:moveTo>
                  <a:pt x="423084" y="251308"/>
                </a:moveTo>
                <a:lnTo>
                  <a:pt x="373536" y="251308"/>
                </a:lnTo>
                <a:lnTo>
                  <a:pt x="386672" y="264445"/>
                </a:lnTo>
                <a:lnTo>
                  <a:pt x="386672" y="271157"/>
                </a:lnTo>
                <a:lnTo>
                  <a:pt x="383388" y="274440"/>
                </a:lnTo>
                <a:lnTo>
                  <a:pt x="314136" y="342122"/>
                </a:lnTo>
                <a:lnTo>
                  <a:pt x="423084" y="342122"/>
                </a:lnTo>
                <a:lnTo>
                  <a:pt x="423084" y="251308"/>
                </a:lnTo>
                <a:close/>
              </a:path>
              <a:path w="423544" h="423545">
                <a:moveTo>
                  <a:pt x="343813" y="276011"/>
                </a:moveTo>
                <a:lnTo>
                  <a:pt x="286006" y="276011"/>
                </a:lnTo>
                <a:lnTo>
                  <a:pt x="289290" y="279295"/>
                </a:lnTo>
                <a:lnTo>
                  <a:pt x="314136" y="305855"/>
                </a:lnTo>
                <a:lnTo>
                  <a:pt x="343813" y="276011"/>
                </a:lnTo>
                <a:close/>
              </a:path>
              <a:path w="423544" h="423545">
                <a:moveTo>
                  <a:pt x="191765" y="0"/>
                </a:moveTo>
                <a:lnTo>
                  <a:pt x="46263" y="0"/>
                </a:lnTo>
                <a:lnTo>
                  <a:pt x="0" y="46264"/>
                </a:lnTo>
                <a:lnTo>
                  <a:pt x="0" y="251308"/>
                </a:lnTo>
                <a:lnTo>
                  <a:pt x="191765" y="251308"/>
                </a:lnTo>
                <a:lnTo>
                  <a:pt x="191765" y="178487"/>
                </a:lnTo>
                <a:lnTo>
                  <a:pt x="56258" y="178487"/>
                </a:lnTo>
                <a:lnTo>
                  <a:pt x="52831" y="175202"/>
                </a:lnTo>
                <a:lnTo>
                  <a:pt x="42979" y="165350"/>
                </a:lnTo>
                <a:lnTo>
                  <a:pt x="42979" y="160352"/>
                </a:lnTo>
                <a:lnTo>
                  <a:pt x="77677" y="125655"/>
                </a:lnTo>
                <a:lnTo>
                  <a:pt x="42979" y="90957"/>
                </a:lnTo>
                <a:lnTo>
                  <a:pt x="42979" y="85959"/>
                </a:lnTo>
                <a:lnTo>
                  <a:pt x="56258" y="72680"/>
                </a:lnTo>
                <a:lnTo>
                  <a:pt x="191765" y="72680"/>
                </a:lnTo>
                <a:lnTo>
                  <a:pt x="191765" y="0"/>
                </a:lnTo>
                <a:close/>
              </a:path>
              <a:path w="423544" h="423545">
                <a:moveTo>
                  <a:pt x="95954" y="143789"/>
                </a:moveTo>
                <a:lnTo>
                  <a:pt x="64540" y="175202"/>
                </a:lnTo>
                <a:lnTo>
                  <a:pt x="61113" y="178487"/>
                </a:lnTo>
                <a:lnTo>
                  <a:pt x="130652" y="178487"/>
                </a:lnTo>
                <a:lnTo>
                  <a:pt x="127225" y="175202"/>
                </a:lnTo>
                <a:lnTo>
                  <a:pt x="95954" y="143789"/>
                </a:lnTo>
                <a:close/>
              </a:path>
              <a:path w="423544" h="423545">
                <a:moveTo>
                  <a:pt x="191765" y="72680"/>
                </a:moveTo>
                <a:lnTo>
                  <a:pt x="135506" y="72680"/>
                </a:lnTo>
                <a:lnTo>
                  <a:pt x="138791" y="76107"/>
                </a:lnTo>
                <a:lnTo>
                  <a:pt x="145502" y="82675"/>
                </a:lnTo>
                <a:lnTo>
                  <a:pt x="148786" y="85959"/>
                </a:lnTo>
                <a:lnTo>
                  <a:pt x="148786" y="90957"/>
                </a:lnTo>
                <a:lnTo>
                  <a:pt x="114088" y="125655"/>
                </a:lnTo>
                <a:lnTo>
                  <a:pt x="148786" y="160352"/>
                </a:lnTo>
                <a:lnTo>
                  <a:pt x="148786" y="165350"/>
                </a:lnTo>
                <a:lnTo>
                  <a:pt x="145502" y="168634"/>
                </a:lnTo>
                <a:lnTo>
                  <a:pt x="138791" y="175202"/>
                </a:lnTo>
                <a:lnTo>
                  <a:pt x="135506" y="178487"/>
                </a:lnTo>
                <a:lnTo>
                  <a:pt x="191765" y="178487"/>
                </a:lnTo>
                <a:lnTo>
                  <a:pt x="191765" y="72680"/>
                </a:lnTo>
                <a:close/>
              </a:path>
              <a:path w="423544" h="423545">
                <a:moveTo>
                  <a:pt x="130652" y="72680"/>
                </a:moveTo>
                <a:lnTo>
                  <a:pt x="61113" y="72680"/>
                </a:lnTo>
                <a:lnTo>
                  <a:pt x="95954" y="107378"/>
                </a:lnTo>
                <a:lnTo>
                  <a:pt x="130652" y="72680"/>
                </a:lnTo>
                <a:close/>
              </a:path>
            </a:pathLst>
          </a:custGeom>
          <a:solidFill>
            <a:schemeClr val="accent5">
              <a:lumMod val="75000"/>
            </a:schemeClr>
          </a:solidFill>
        </p:spPr>
        <p:txBody>
          <a:bodyPr wrap="square" lIns="0" tIns="0" rIns="0" bIns="0" rtlCol="0"/>
          <a:lstStyle/>
          <a:p>
            <a:endParaRPr sz="3200"/>
          </a:p>
        </p:txBody>
      </p:sp>
      <p:sp>
        <p:nvSpPr>
          <p:cNvPr id="11" name="object 9">
            <a:extLst>
              <a:ext uri="{FF2B5EF4-FFF2-40B4-BE49-F238E27FC236}">
                <a16:creationId xmlns:a16="http://schemas.microsoft.com/office/drawing/2014/main" id="{FBF15D2E-B43E-4FCF-B5CF-28BDCE512D73}"/>
              </a:ext>
            </a:extLst>
          </p:cNvPr>
          <p:cNvSpPr/>
          <p:nvPr/>
        </p:nvSpPr>
        <p:spPr>
          <a:xfrm>
            <a:off x="589485" y="6976475"/>
            <a:ext cx="844907" cy="686487"/>
          </a:xfrm>
          <a:custGeom>
            <a:avLst/>
            <a:gdLst/>
            <a:ahLst/>
            <a:cxnLst/>
            <a:rect l="l" t="t" r="r" b="b"/>
            <a:pathLst>
              <a:path w="426719" h="346710">
                <a:moveTo>
                  <a:pt x="364690" y="253323"/>
                </a:moveTo>
                <a:lnTo>
                  <a:pt x="61597" y="253323"/>
                </a:lnTo>
                <a:lnTo>
                  <a:pt x="58287" y="254906"/>
                </a:lnTo>
                <a:lnTo>
                  <a:pt x="56703" y="258216"/>
                </a:lnTo>
                <a:lnTo>
                  <a:pt x="0" y="333062"/>
                </a:lnTo>
                <a:lnTo>
                  <a:pt x="0" y="343137"/>
                </a:lnTo>
                <a:lnTo>
                  <a:pt x="3310" y="346448"/>
                </a:lnTo>
                <a:lnTo>
                  <a:pt x="423120" y="346448"/>
                </a:lnTo>
                <a:lnTo>
                  <a:pt x="426431" y="343137"/>
                </a:lnTo>
                <a:lnTo>
                  <a:pt x="426431" y="333062"/>
                </a:lnTo>
                <a:lnTo>
                  <a:pt x="421414" y="326440"/>
                </a:lnTo>
                <a:lnTo>
                  <a:pt x="148236" y="326440"/>
                </a:lnTo>
                <a:lnTo>
                  <a:pt x="146653" y="324713"/>
                </a:lnTo>
                <a:lnTo>
                  <a:pt x="148236" y="321403"/>
                </a:lnTo>
                <a:lnTo>
                  <a:pt x="151690" y="304995"/>
                </a:lnTo>
                <a:lnTo>
                  <a:pt x="153273" y="301541"/>
                </a:lnTo>
                <a:lnTo>
                  <a:pt x="155000" y="299957"/>
                </a:lnTo>
                <a:lnTo>
                  <a:pt x="401350" y="299957"/>
                </a:lnTo>
                <a:lnTo>
                  <a:pt x="369727" y="258216"/>
                </a:lnTo>
                <a:lnTo>
                  <a:pt x="368000" y="254906"/>
                </a:lnTo>
                <a:lnTo>
                  <a:pt x="364690" y="253323"/>
                </a:lnTo>
                <a:close/>
              </a:path>
              <a:path w="426719" h="346710">
                <a:moveTo>
                  <a:pt x="401350" y="299957"/>
                </a:moveTo>
                <a:lnTo>
                  <a:pt x="271574" y="299957"/>
                </a:lnTo>
                <a:lnTo>
                  <a:pt x="273301" y="301541"/>
                </a:lnTo>
                <a:lnTo>
                  <a:pt x="274884" y="304995"/>
                </a:lnTo>
                <a:lnTo>
                  <a:pt x="278194" y="321403"/>
                </a:lnTo>
                <a:lnTo>
                  <a:pt x="279921" y="324713"/>
                </a:lnTo>
                <a:lnTo>
                  <a:pt x="278194" y="326440"/>
                </a:lnTo>
                <a:lnTo>
                  <a:pt x="421414" y="326440"/>
                </a:lnTo>
                <a:lnTo>
                  <a:pt x="401350" y="299957"/>
                </a:lnTo>
                <a:close/>
              </a:path>
              <a:path w="426719" h="346710">
                <a:moveTo>
                  <a:pt x="303236" y="66640"/>
                </a:moveTo>
                <a:lnTo>
                  <a:pt x="63324" y="66640"/>
                </a:lnTo>
                <a:lnTo>
                  <a:pt x="60014" y="69951"/>
                </a:lnTo>
                <a:lnTo>
                  <a:pt x="60014" y="250012"/>
                </a:lnTo>
                <a:lnTo>
                  <a:pt x="63324" y="253323"/>
                </a:lnTo>
                <a:lnTo>
                  <a:pt x="363106" y="253323"/>
                </a:lnTo>
                <a:lnTo>
                  <a:pt x="366416" y="250012"/>
                </a:lnTo>
                <a:lnTo>
                  <a:pt x="366416" y="239937"/>
                </a:lnTo>
                <a:lnTo>
                  <a:pt x="73254" y="239937"/>
                </a:lnTo>
                <a:lnTo>
                  <a:pt x="73254" y="79883"/>
                </a:lnTo>
                <a:lnTo>
                  <a:pt x="303236" y="79883"/>
                </a:lnTo>
                <a:lnTo>
                  <a:pt x="303236" y="66640"/>
                </a:lnTo>
                <a:close/>
              </a:path>
              <a:path w="426719" h="346710">
                <a:moveTo>
                  <a:pt x="366416" y="158327"/>
                </a:moveTo>
                <a:lnTo>
                  <a:pt x="353032" y="158327"/>
                </a:lnTo>
                <a:lnTo>
                  <a:pt x="353032" y="239937"/>
                </a:lnTo>
                <a:lnTo>
                  <a:pt x="366416" y="239937"/>
                </a:lnTo>
                <a:lnTo>
                  <a:pt x="366416" y="158327"/>
                </a:lnTo>
                <a:close/>
              </a:path>
              <a:path w="426719" h="346710">
                <a:moveTo>
                  <a:pt x="303236" y="79883"/>
                </a:moveTo>
                <a:lnTo>
                  <a:pt x="259917" y="79883"/>
                </a:lnTo>
                <a:lnTo>
                  <a:pt x="266083" y="111393"/>
                </a:lnTo>
                <a:lnTo>
                  <a:pt x="283016" y="136791"/>
                </a:lnTo>
                <a:lnTo>
                  <a:pt x="308368" y="153741"/>
                </a:lnTo>
                <a:lnTo>
                  <a:pt x="339792" y="159910"/>
                </a:lnTo>
                <a:lnTo>
                  <a:pt x="347995" y="159910"/>
                </a:lnTo>
                <a:lnTo>
                  <a:pt x="353032" y="158327"/>
                </a:lnTo>
                <a:lnTo>
                  <a:pt x="366416" y="158327"/>
                </a:lnTo>
                <a:lnTo>
                  <a:pt x="366416" y="154872"/>
                </a:lnTo>
                <a:lnTo>
                  <a:pt x="388094" y="143904"/>
                </a:lnTo>
                <a:lnTo>
                  <a:pt x="400255" y="131555"/>
                </a:lnTo>
                <a:lnTo>
                  <a:pt x="339792" y="131555"/>
                </a:lnTo>
                <a:lnTo>
                  <a:pt x="303236" y="116586"/>
                </a:lnTo>
                <a:lnTo>
                  <a:pt x="303236" y="79883"/>
                </a:lnTo>
                <a:close/>
              </a:path>
              <a:path w="426719" h="346710">
                <a:moveTo>
                  <a:pt x="400076" y="28355"/>
                </a:moveTo>
                <a:lnTo>
                  <a:pt x="339792" y="28355"/>
                </a:lnTo>
                <a:lnTo>
                  <a:pt x="349268" y="30140"/>
                </a:lnTo>
                <a:lnTo>
                  <a:pt x="357206" y="35192"/>
                </a:lnTo>
                <a:lnTo>
                  <a:pt x="362661" y="43049"/>
                </a:lnTo>
                <a:lnTo>
                  <a:pt x="364690" y="53254"/>
                </a:lnTo>
                <a:lnTo>
                  <a:pt x="364690" y="66640"/>
                </a:lnTo>
                <a:lnTo>
                  <a:pt x="376491" y="66640"/>
                </a:lnTo>
                <a:lnTo>
                  <a:pt x="376491" y="116586"/>
                </a:lnTo>
                <a:lnTo>
                  <a:pt x="339792" y="131555"/>
                </a:lnTo>
                <a:lnTo>
                  <a:pt x="400255" y="131555"/>
                </a:lnTo>
                <a:lnTo>
                  <a:pt x="404915" y="126823"/>
                </a:lnTo>
                <a:lnTo>
                  <a:pt x="415799" y="105020"/>
                </a:lnTo>
                <a:lnTo>
                  <a:pt x="419666" y="79883"/>
                </a:lnTo>
                <a:lnTo>
                  <a:pt x="413500" y="48456"/>
                </a:lnTo>
                <a:lnTo>
                  <a:pt x="400076" y="28355"/>
                </a:lnTo>
                <a:close/>
              </a:path>
              <a:path w="426719" h="346710">
                <a:moveTo>
                  <a:pt x="344829" y="81610"/>
                </a:moveTo>
                <a:lnTo>
                  <a:pt x="334754" y="81610"/>
                </a:lnTo>
                <a:lnTo>
                  <a:pt x="331444" y="84921"/>
                </a:lnTo>
                <a:lnTo>
                  <a:pt x="331444" y="93268"/>
                </a:lnTo>
                <a:lnTo>
                  <a:pt x="333027" y="94996"/>
                </a:lnTo>
                <a:lnTo>
                  <a:pt x="336481" y="96579"/>
                </a:lnTo>
                <a:lnTo>
                  <a:pt x="336481" y="106654"/>
                </a:lnTo>
                <a:lnTo>
                  <a:pt x="338064" y="108238"/>
                </a:lnTo>
                <a:lnTo>
                  <a:pt x="341375" y="108238"/>
                </a:lnTo>
                <a:lnTo>
                  <a:pt x="343102" y="106654"/>
                </a:lnTo>
                <a:lnTo>
                  <a:pt x="343102" y="96579"/>
                </a:lnTo>
                <a:lnTo>
                  <a:pt x="346412" y="94996"/>
                </a:lnTo>
                <a:lnTo>
                  <a:pt x="347995" y="93268"/>
                </a:lnTo>
                <a:lnTo>
                  <a:pt x="347995" y="84921"/>
                </a:lnTo>
                <a:lnTo>
                  <a:pt x="344829" y="81610"/>
                </a:lnTo>
                <a:close/>
              </a:path>
              <a:path w="426719" h="346710">
                <a:moveTo>
                  <a:pt x="339792" y="0"/>
                </a:moveTo>
                <a:lnTo>
                  <a:pt x="311449" y="5028"/>
                </a:lnTo>
                <a:lnTo>
                  <a:pt x="287585" y="18963"/>
                </a:lnTo>
                <a:lnTo>
                  <a:pt x="270252" y="40076"/>
                </a:lnTo>
                <a:lnTo>
                  <a:pt x="261500" y="66640"/>
                </a:lnTo>
                <a:lnTo>
                  <a:pt x="314894" y="66640"/>
                </a:lnTo>
                <a:lnTo>
                  <a:pt x="314894" y="53254"/>
                </a:lnTo>
                <a:lnTo>
                  <a:pt x="316902" y="43049"/>
                </a:lnTo>
                <a:lnTo>
                  <a:pt x="322323" y="35192"/>
                </a:lnTo>
                <a:lnTo>
                  <a:pt x="330255" y="30140"/>
                </a:lnTo>
                <a:lnTo>
                  <a:pt x="339792" y="28355"/>
                </a:lnTo>
                <a:lnTo>
                  <a:pt x="400076" y="28355"/>
                </a:lnTo>
                <a:lnTo>
                  <a:pt x="396567" y="23101"/>
                </a:lnTo>
                <a:lnTo>
                  <a:pt x="371215" y="6166"/>
                </a:lnTo>
                <a:lnTo>
                  <a:pt x="339792" y="0"/>
                </a:lnTo>
                <a:close/>
              </a:path>
              <a:path w="426719" h="346710">
                <a:moveTo>
                  <a:pt x="346412" y="40013"/>
                </a:moveTo>
                <a:lnTo>
                  <a:pt x="333027" y="40013"/>
                </a:lnTo>
                <a:lnTo>
                  <a:pt x="326407" y="44907"/>
                </a:lnTo>
                <a:lnTo>
                  <a:pt x="326407" y="66640"/>
                </a:lnTo>
                <a:lnTo>
                  <a:pt x="353032" y="66640"/>
                </a:lnTo>
                <a:lnTo>
                  <a:pt x="353032" y="44907"/>
                </a:lnTo>
                <a:lnTo>
                  <a:pt x="346412" y="40013"/>
                </a:lnTo>
                <a:close/>
              </a:path>
            </a:pathLst>
          </a:custGeom>
          <a:solidFill>
            <a:schemeClr val="accent5">
              <a:lumMod val="75000"/>
            </a:schemeClr>
          </a:solidFill>
        </p:spPr>
        <p:txBody>
          <a:bodyPr wrap="square" lIns="0" tIns="0" rIns="0" bIns="0" rtlCol="0"/>
          <a:lstStyle/>
          <a:p>
            <a:endParaRPr sz="3200"/>
          </a:p>
        </p:txBody>
      </p:sp>
      <p:sp>
        <p:nvSpPr>
          <p:cNvPr id="12" name="object 10">
            <a:extLst>
              <a:ext uri="{FF2B5EF4-FFF2-40B4-BE49-F238E27FC236}">
                <a16:creationId xmlns:a16="http://schemas.microsoft.com/office/drawing/2014/main" id="{F935DE9C-3BCD-4F42-AA93-A4DF1526776D}"/>
              </a:ext>
            </a:extLst>
          </p:cNvPr>
          <p:cNvSpPr/>
          <p:nvPr/>
        </p:nvSpPr>
        <p:spPr>
          <a:xfrm>
            <a:off x="608268" y="8762901"/>
            <a:ext cx="1023445" cy="768211"/>
          </a:xfrm>
          <a:custGeom>
            <a:avLst/>
            <a:gdLst/>
            <a:ahLst/>
            <a:cxnLst/>
            <a:rect l="l" t="t" r="r" b="b"/>
            <a:pathLst>
              <a:path w="516890" h="387985">
                <a:moveTo>
                  <a:pt x="240330" y="141378"/>
                </a:moveTo>
                <a:lnTo>
                  <a:pt x="246434" y="193851"/>
                </a:lnTo>
                <a:lnTo>
                  <a:pt x="270503" y="193851"/>
                </a:lnTo>
                <a:lnTo>
                  <a:pt x="276140" y="145388"/>
                </a:lnTo>
                <a:lnTo>
                  <a:pt x="250446" y="145388"/>
                </a:lnTo>
                <a:lnTo>
                  <a:pt x="244342" y="143296"/>
                </a:lnTo>
                <a:lnTo>
                  <a:pt x="240330" y="141378"/>
                </a:lnTo>
                <a:close/>
              </a:path>
              <a:path w="516890" h="387985">
                <a:moveTo>
                  <a:pt x="276607" y="141378"/>
                </a:moveTo>
                <a:lnTo>
                  <a:pt x="272595" y="143296"/>
                </a:lnTo>
                <a:lnTo>
                  <a:pt x="266491" y="145388"/>
                </a:lnTo>
                <a:lnTo>
                  <a:pt x="276140" y="145388"/>
                </a:lnTo>
                <a:lnTo>
                  <a:pt x="276607" y="141378"/>
                </a:lnTo>
                <a:close/>
              </a:path>
              <a:path w="516890" h="387985">
                <a:moveTo>
                  <a:pt x="226204" y="316927"/>
                </a:moveTo>
                <a:lnTo>
                  <a:pt x="157488" y="387529"/>
                </a:lnTo>
                <a:lnTo>
                  <a:pt x="383692" y="387529"/>
                </a:lnTo>
                <a:lnTo>
                  <a:pt x="387703" y="383519"/>
                </a:lnTo>
                <a:lnTo>
                  <a:pt x="387703" y="353360"/>
                </a:lnTo>
                <a:lnTo>
                  <a:pt x="262480" y="353360"/>
                </a:lnTo>
                <a:lnTo>
                  <a:pt x="226204" y="316927"/>
                </a:lnTo>
                <a:close/>
              </a:path>
              <a:path w="516890" h="387985">
                <a:moveTo>
                  <a:pt x="383692" y="209890"/>
                </a:moveTo>
                <a:lnTo>
                  <a:pt x="133245" y="209890"/>
                </a:lnTo>
                <a:lnTo>
                  <a:pt x="129234" y="214073"/>
                </a:lnTo>
                <a:lnTo>
                  <a:pt x="129234" y="381427"/>
                </a:lnTo>
                <a:lnTo>
                  <a:pt x="226204" y="282583"/>
                </a:lnTo>
                <a:lnTo>
                  <a:pt x="298827" y="282583"/>
                </a:lnTo>
                <a:lnTo>
                  <a:pt x="322999" y="258353"/>
                </a:lnTo>
                <a:lnTo>
                  <a:pt x="282711" y="258353"/>
                </a:lnTo>
                <a:lnTo>
                  <a:pt x="278699" y="254342"/>
                </a:lnTo>
                <a:lnTo>
                  <a:pt x="278699" y="238305"/>
                </a:lnTo>
                <a:lnTo>
                  <a:pt x="282711" y="234121"/>
                </a:lnTo>
                <a:lnTo>
                  <a:pt x="387703" y="234121"/>
                </a:lnTo>
                <a:lnTo>
                  <a:pt x="387703" y="214073"/>
                </a:lnTo>
                <a:lnTo>
                  <a:pt x="383692" y="209890"/>
                </a:lnTo>
                <a:close/>
              </a:path>
              <a:path w="516890" h="387985">
                <a:moveTo>
                  <a:pt x="339218" y="276482"/>
                </a:moveTo>
                <a:lnTo>
                  <a:pt x="262480" y="353360"/>
                </a:lnTo>
                <a:lnTo>
                  <a:pt x="387703" y="353360"/>
                </a:lnTo>
                <a:lnTo>
                  <a:pt x="387703" y="319018"/>
                </a:lnTo>
                <a:lnTo>
                  <a:pt x="343230" y="319018"/>
                </a:lnTo>
                <a:lnTo>
                  <a:pt x="339218" y="314835"/>
                </a:lnTo>
                <a:lnTo>
                  <a:pt x="339218" y="276482"/>
                </a:lnTo>
                <a:close/>
              </a:path>
              <a:path w="516890" h="387985">
                <a:moveTo>
                  <a:pt x="298827" y="282583"/>
                </a:moveTo>
                <a:lnTo>
                  <a:pt x="226204" y="282583"/>
                </a:lnTo>
                <a:lnTo>
                  <a:pt x="262480" y="319018"/>
                </a:lnTo>
                <a:lnTo>
                  <a:pt x="298827" y="282583"/>
                </a:lnTo>
                <a:close/>
              </a:path>
              <a:path w="516890" h="387985">
                <a:moveTo>
                  <a:pt x="387703" y="234121"/>
                </a:moveTo>
                <a:lnTo>
                  <a:pt x="363461" y="234121"/>
                </a:lnTo>
                <a:lnTo>
                  <a:pt x="363461" y="314835"/>
                </a:lnTo>
                <a:lnTo>
                  <a:pt x="359449" y="319018"/>
                </a:lnTo>
                <a:lnTo>
                  <a:pt x="387703" y="319018"/>
                </a:lnTo>
                <a:lnTo>
                  <a:pt x="387703" y="234121"/>
                </a:lnTo>
                <a:close/>
              </a:path>
              <a:path w="516890" h="387985">
                <a:moveTo>
                  <a:pt x="80749" y="149398"/>
                </a:moveTo>
                <a:lnTo>
                  <a:pt x="26160" y="177639"/>
                </a:lnTo>
                <a:lnTo>
                  <a:pt x="0" y="274565"/>
                </a:lnTo>
                <a:lnTo>
                  <a:pt x="113014" y="274565"/>
                </a:lnTo>
                <a:lnTo>
                  <a:pt x="113014" y="215991"/>
                </a:lnTo>
                <a:lnTo>
                  <a:pt x="94876" y="215991"/>
                </a:lnTo>
                <a:lnTo>
                  <a:pt x="80749" y="149398"/>
                </a:lnTo>
                <a:close/>
              </a:path>
              <a:path w="516890" h="387985">
                <a:moveTo>
                  <a:pt x="286722" y="131268"/>
                </a:moveTo>
                <a:lnTo>
                  <a:pt x="284629" y="131268"/>
                </a:lnTo>
                <a:lnTo>
                  <a:pt x="304860" y="171537"/>
                </a:lnTo>
                <a:lnTo>
                  <a:pt x="292826" y="171537"/>
                </a:lnTo>
                <a:lnTo>
                  <a:pt x="282711" y="193851"/>
                </a:lnTo>
                <a:lnTo>
                  <a:pt x="379506" y="193851"/>
                </a:lnTo>
                <a:lnTo>
                  <a:pt x="389226" y="195652"/>
                </a:lnTo>
                <a:lnTo>
                  <a:pt x="396837" y="200672"/>
                </a:lnTo>
                <a:lnTo>
                  <a:pt x="401800" y="208340"/>
                </a:lnTo>
                <a:lnTo>
                  <a:pt x="403574" y="218083"/>
                </a:lnTo>
                <a:lnTo>
                  <a:pt x="403574" y="274565"/>
                </a:lnTo>
                <a:lnTo>
                  <a:pt x="516763" y="274565"/>
                </a:lnTo>
                <a:lnTo>
                  <a:pt x="506648" y="201870"/>
                </a:lnTo>
                <a:lnTo>
                  <a:pt x="488509" y="177639"/>
                </a:lnTo>
                <a:lnTo>
                  <a:pt x="397644" y="177639"/>
                </a:lnTo>
                <a:lnTo>
                  <a:pt x="391641" y="169619"/>
                </a:lnTo>
                <a:lnTo>
                  <a:pt x="347241" y="169619"/>
                </a:lnTo>
                <a:lnTo>
                  <a:pt x="343843" y="163968"/>
                </a:lnTo>
                <a:lnTo>
                  <a:pt x="339676" y="159051"/>
                </a:lnTo>
                <a:lnTo>
                  <a:pt x="334757" y="154887"/>
                </a:lnTo>
                <a:lnTo>
                  <a:pt x="329103" y="151490"/>
                </a:lnTo>
                <a:lnTo>
                  <a:pt x="286722" y="133360"/>
                </a:lnTo>
                <a:lnTo>
                  <a:pt x="286722" y="131268"/>
                </a:lnTo>
                <a:close/>
              </a:path>
              <a:path w="516890" h="387985">
                <a:moveTo>
                  <a:pt x="106910" y="157591"/>
                </a:moveTo>
                <a:lnTo>
                  <a:pt x="98887" y="169619"/>
                </a:lnTo>
                <a:lnTo>
                  <a:pt x="102899" y="181823"/>
                </a:lnTo>
                <a:lnTo>
                  <a:pt x="94876" y="215991"/>
                </a:lnTo>
                <a:lnTo>
                  <a:pt x="113014" y="215991"/>
                </a:lnTo>
                <a:lnTo>
                  <a:pt x="113014" y="214073"/>
                </a:lnTo>
                <a:lnTo>
                  <a:pt x="115107" y="209890"/>
                </a:lnTo>
                <a:lnTo>
                  <a:pt x="117200" y="205880"/>
                </a:lnTo>
                <a:lnTo>
                  <a:pt x="111096" y="179731"/>
                </a:lnTo>
                <a:lnTo>
                  <a:pt x="115107" y="169619"/>
                </a:lnTo>
                <a:lnTo>
                  <a:pt x="106910" y="157591"/>
                </a:lnTo>
                <a:close/>
              </a:path>
              <a:path w="516890" h="387985">
                <a:moveTo>
                  <a:pt x="133245" y="149398"/>
                </a:moveTo>
                <a:lnTo>
                  <a:pt x="123130" y="199953"/>
                </a:lnTo>
                <a:lnTo>
                  <a:pt x="127141" y="195769"/>
                </a:lnTo>
                <a:lnTo>
                  <a:pt x="131152" y="193851"/>
                </a:lnTo>
                <a:lnTo>
                  <a:pt x="234226" y="193851"/>
                </a:lnTo>
                <a:lnTo>
                  <a:pt x="226204" y="171537"/>
                </a:lnTo>
                <a:lnTo>
                  <a:pt x="211902" y="171537"/>
                </a:lnTo>
                <a:lnTo>
                  <a:pt x="212866" y="169619"/>
                </a:lnTo>
                <a:lnTo>
                  <a:pt x="169522" y="169619"/>
                </a:lnTo>
                <a:lnTo>
                  <a:pt x="133245" y="149398"/>
                </a:lnTo>
                <a:close/>
              </a:path>
              <a:path w="516890" h="387985">
                <a:moveTo>
                  <a:pt x="409678" y="157591"/>
                </a:moveTo>
                <a:lnTo>
                  <a:pt x="397644" y="177639"/>
                </a:lnTo>
                <a:lnTo>
                  <a:pt x="421712" y="177639"/>
                </a:lnTo>
                <a:lnTo>
                  <a:pt x="409678" y="157591"/>
                </a:lnTo>
                <a:close/>
              </a:path>
              <a:path w="516890" h="387985">
                <a:moveTo>
                  <a:pt x="440025" y="153408"/>
                </a:moveTo>
                <a:lnTo>
                  <a:pt x="421712" y="177639"/>
                </a:lnTo>
                <a:lnTo>
                  <a:pt x="488509" y="177639"/>
                </a:lnTo>
                <a:lnTo>
                  <a:pt x="454152" y="161601"/>
                </a:lnTo>
                <a:lnTo>
                  <a:pt x="440025" y="153408"/>
                </a:lnTo>
                <a:close/>
              </a:path>
              <a:path w="516890" h="387985">
                <a:moveTo>
                  <a:pt x="232133" y="131268"/>
                </a:moveTo>
                <a:lnTo>
                  <a:pt x="230215" y="131268"/>
                </a:lnTo>
                <a:lnTo>
                  <a:pt x="230215" y="133360"/>
                </a:lnTo>
                <a:lnTo>
                  <a:pt x="187834" y="151490"/>
                </a:lnTo>
                <a:lnTo>
                  <a:pt x="182103" y="154004"/>
                </a:lnTo>
                <a:lnTo>
                  <a:pt x="177174" y="158267"/>
                </a:lnTo>
                <a:lnTo>
                  <a:pt x="172996" y="163673"/>
                </a:lnTo>
                <a:lnTo>
                  <a:pt x="169522" y="169619"/>
                </a:lnTo>
                <a:lnTo>
                  <a:pt x="212866" y="169619"/>
                </a:lnTo>
                <a:lnTo>
                  <a:pt x="232133" y="131268"/>
                </a:lnTo>
                <a:close/>
              </a:path>
              <a:path w="516890" h="387985">
                <a:moveTo>
                  <a:pt x="379506" y="153408"/>
                </a:moveTo>
                <a:lnTo>
                  <a:pt x="363461" y="161601"/>
                </a:lnTo>
                <a:lnTo>
                  <a:pt x="347241" y="169619"/>
                </a:lnTo>
                <a:lnTo>
                  <a:pt x="391641" y="169619"/>
                </a:lnTo>
                <a:lnTo>
                  <a:pt x="379506" y="153408"/>
                </a:lnTo>
                <a:close/>
              </a:path>
              <a:path w="516890" h="387985">
                <a:moveTo>
                  <a:pt x="135338" y="115055"/>
                </a:moveTo>
                <a:lnTo>
                  <a:pt x="78831" y="115055"/>
                </a:lnTo>
                <a:lnTo>
                  <a:pt x="78831" y="117147"/>
                </a:lnTo>
                <a:lnTo>
                  <a:pt x="84346" y="132591"/>
                </a:lnTo>
                <a:lnTo>
                  <a:pt x="92870" y="141073"/>
                </a:lnTo>
                <a:lnTo>
                  <a:pt x="101395" y="144652"/>
                </a:lnTo>
                <a:lnTo>
                  <a:pt x="106910" y="145388"/>
                </a:lnTo>
                <a:lnTo>
                  <a:pt x="112824" y="144652"/>
                </a:lnTo>
                <a:lnTo>
                  <a:pt x="121909" y="141073"/>
                </a:lnTo>
                <a:lnTo>
                  <a:pt x="130602" y="132591"/>
                </a:lnTo>
                <a:lnTo>
                  <a:pt x="135338" y="117147"/>
                </a:lnTo>
                <a:lnTo>
                  <a:pt x="135338" y="115055"/>
                </a:lnTo>
                <a:close/>
              </a:path>
              <a:path w="516890" h="387985">
                <a:moveTo>
                  <a:pt x="437932" y="115055"/>
                </a:moveTo>
                <a:lnTo>
                  <a:pt x="381599" y="115055"/>
                </a:lnTo>
                <a:lnTo>
                  <a:pt x="381599" y="117147"/>
                </a:lnTo>
                <a:lnTo>
                  <a:pt x="387114" y="132591"/>
                </a:lnTo>
                <a:lnTo>
                  <a:pt x="395638" y="141073"/>
                </a:lnTo>
                <a:lnTo>
                  <a:pt x="404163" y="144652"/>
                </a:lnTo>
                <a:lnTo>
                  <a:pt x="409678" y="145388"/>
                </a:lnTo>
                <a:lnTo>
                  <a:pt x="415221" y="144652"/>
                </a:lnTo>
                <a:lnTo>
                  <a:pt x="423805" y="141073"/>
                </a:lnTo>
                <a:lnTo>
                  <a:pt x="432389" y="132591"/>
                </a:lnTo>
                <a:lnTo>
                  <a:pt x="437932" y="117147"/>
                </a:lnTo>
                <a:lnTo>
                  <a:pt x="437932" y="115055"/>
                </a:lnTo>
                <a:close/>
              </a:path>
              <a:path w="516890" h="387985">
                <a:moveTo>
                  <a:pt x="303848" y="28414"/>
                </a:moveTo>
                <a:lnTo>
                  <a:pt x="242249" y="28414"/>
                </a:lnTo>
                <a:lnTo>
                  <a:pt x="244772" y="41402"/>
                </a:lnTo>
                <a:lnTo>
                  <a:pt x="251841" y="52297"/>
                </a:lnTo>
                <a:lnTo>
                  <a:pt x="262703" y="59793"/>
                </a:lnTo>
                <a:lnTo>
                  <a:pt x="276607" y="62583"/>
                </a:lnTo>
                <a:lnTo>
                  <a:pt x="286722" y="62583"/>
                </a:lnTo>
                <a:lnTo>
                  <a:pt x="290733" y="66592"/>
                </a:lnTo>
                <a:lnTo>
                  <a:pt x="282272" y="107328"/>
                </a:lnTo>
                <a:lnTo>
                  <a:pt x="272595" y="117147"/>
                </a:lnTo>
                <a:lnTo>
                  <a:pt x="300849" y="117147"/>
                </a:lnTo>
                <a:lnTo>
                  <a:pt x="306114" y="104944"/>
                </a:lnTo>
                <a:lnTo>
                  <a:pt x="309875" y="90650"/>
                </a:lnTo>
                <a:lnTo>
                  <a:pt x="312131" y="75962"/>
                </a:lnTo>
                <a:lnTo>
                  <a:pt x="312883" y="62583"/>
                </a:lnTo>
                <a:lnTo>
                  <a:pt x="309338" y="37905"/>
                </a:lnTo>
                <a:lnTo>
                  <a:pt x="303848" y="28414"/>
                </a:lnTo>
                <a:close/>
              </a:path>
              <a:path w="516890" h="387985">
                <a:moveTo>
                  <a:pt x="109003" y="32424"/>
                </a:moveTo>
                <a:lnTo>
                  <a:pt x="86821" y="38572"/>
                </a:lnTo>
                <a:lnTo>
                  <a:pt x="75430" y="50227"/>
                </a:lnTo>
                <a:lnTo>
                  <a:pt x="71233" y="61523"/>
                </a:lnTo>
                <a:lnTo>
                  <a:pt x="70634" y="66592"/>
                </a:lnTo>
                <a:lnTo>
                  <a:pt x="70634" y="76878"/>
                </a:lnTo>
                <a:lnTo>
                  <a:pt x="72727" y="86814"/>
                </a:lnTo>
                <a:lnTo>
                  <a:pt x="72727" y="90824"/>
                </a:lnTo>
                <a:lnTo>
                  <a:pt x="70634" y="92915"/>
                </a:lnTo>
                <a:lnTo>
                  <a:pt x="68715" y="95008"/>
                </a:lnTo>
                <a:lnTo>
                  <a:pt x="68715" y="99018"/>
                </a:lnTo>
                <a:lnTo>
                  <a:pt x="70634" y="109128"/>
                </a:lnTo>
                <a:lnTo>
                  <a:pt x="70634" y="113137"/>
                </a:lnTo>
                <a:lnTo>
                  <a:pt x="74645" y="115055"/>
                </a:lnTo>
                <a:lnTo>
                  <a:pt x="139349" y="115055"/>
                </a:lnTo>
                <a:lnTo>
                  <a:pt x="143361" y="113137"/>
                </a:lnTo>
                <a:lnTo>
                  <a:pt x="143361" y="109128"/>
                </a:lnTo>
                <a:lnTo>
                  <a:pt x="145279" y="99018"/>
                </a:lnTo>
                <a:lnTo>
                  <a:pt x="145279" y="95008"/>
                </a:lnTo>
                <a:lnTo>
                  <a:pt x="143361" y="90824"/>
                </a:lnTo>
                <a:lnTo>
                  <a:pt x="141442" y="90824"/>
                </a:lnTo>
                <a:lnTo>
                  <a:pt x="143361" y="84896"/>
                </a:lnTo>
                <a:lnTo>
                  <a:pt x="143361" y="68685"/>
                </a:lnTo>
                <a:lnTo>
                  <a:pt x="141203" y="58315"/>
                </a:lnTo>
                <a:lnTo>
                  <a:pt x="135251" y="49269"/>
                </a:lnTo>
                <a:lnTo>
                  <a:pt x="126291" y="42871"/>
                </a:lnTo>
                <a:lnTo>
                  <a:pt x="115107" y="40444"/>
                </a:lnTo>
                <a:lnTo>
                  <a:pt x="109003" y="32424"/>
                </a:lnTo>
                <a:close/>
              </a:path>
              <a:path w="516890" h="387985">
                <a:moveTo>
                  <a:pt x="411771" y="32424"/>
                </a:moveTo>
                <a:lnTo>
                  <a:pt x="389690" y="38572"/>
                </a:lnTo>
                <a:lnTo>
                  <a:pt x="378350" y="50227"/>
                </a:lnTo>
                <a:lnTo>
                  <a:pt x="374173" y="61523"/>
                </a:lnTo>
                <a:lnTo>
                  <a:pt x="373576" y="66592"/>
                </a:lnTo>
                <a:lnTo>
                  <a:pt x="373576" y="76878"/>
                </a:lnTo>
                <a:lnTo>
                  <a:pt x="375495" y="86814"/>
                </a:lnTo>
                <a:lnTo>
                  <a:pt x="375495" y="90824"/>
                </a:lnTo>
                <a:lnTo>
                  <a:pt x="373576" y="92915"/>
                </a:lnTo>
                <a:lnTo>
                  <a:pt x="371483" y="95008"/>
                </a:lnTo>
                <a:lnTo>
                  <a:pt x="371483" y="99018"/>
                </a:lnTo>
                <a:lnTo>
                  <a:pt x="373576" y="109128"/>
                </a:lnTo>
                <a:lnTo>
                  <a:pt x="373576" y="113137"/>
                </a:lnTo>
                <a:lnTo>
                  <a:pt x="377588" y="115055"/>
                </a:lnTo>
                <a:lnTo>
                  <a:pt x="441943" y="115055"/>
                </a:lnTo>
                <a:lnTo>
                  <a:pt x="445954" y="113137"/>
                </a:lnTo>
                <a:lnTo>
                  <a:pt x="445954" y="109128"/>
                </a:lnTo>
                <a:lnTo>
                  <a:pt x="448047" y="99018"/>
                </a:lnTo>
                <a:lnTo>
                  <a:pt x="448047" y="95008"/>
                </a:lnTo>
                <a:lnTo>
                  <a:pt x="445954" y="90824"/>
                </a:lnTo>
                <a:lnTo>
                  <a:pt x="444036" y="90824"/>
                </a:lnTo>
                <a:lnTo>
                  <a:pt x="444036" y="84896"/>
                </a:lnTo>
                <a:lnTo>
                  <a:pt x="445954" y="76878"/>
                </a:lnTo>
                <a:lnTo>
                  <a:pt x="445954" y="68685"/>
                </a:lnTo>
                <a:lnTo>
                  <a:pt x="443823" y="58315"/>
                </a:lnTo>
                <a:lnTo>
                  <a:pt x="437932" y="49269"/>
                </a:lnTo>
                <a:lnTo>
                  <a:pt x="429032" y="42871"/>
                </a:lnTo>
                <a:lnTo>
                  <a:pt x="417875" y="40444"/>
                </a:lnTo>
                <a:lnTo>
                  <a:pt x="411771" y="32424"/>
                </a:lnTo>
                <a:close/>
              </a:path>
              <a:path w="516890" h="387985">
                <a:moveTo>
                  <a:pt x="260387" y="0"/>
                </a:moveTo>
                <a:lnTo>
                  <a:pt x="240521" y="3195"/>
                </a:lnTo>
                <a:lnTo>
                  <a:pt x="222323" y="13401"/>
                </a:lnTo>
                <a:lnTo>
                  <a:pt x="209030" y="31550"/>
                </a:lnTo>
                <a:lnTo>
                  <a:pt x="203880" y="58573"/>
                </a:lnTo>
                <a:lnTo>
                  <a:pt x="205545" y="73042"/>
                </a:lnTo>
                <a:lnTo>
                  <a:pt x="211183" y="87643"/>
                </a:lnTo>
                <a:lnTo>
                  <a:pt x="221759" y="100347"/>
                </a:lnTo>
                <a:lnTo>
                  <a:pt x="238237" y="109128"/>
                </a:lnTo>
                <a:lnTo>
                  <a:pt x="234226" y="104944"/>
                </a:lnTo>
                <a:lnTo>
                  <a:pt x="230215" y="99018"/>
                </a:lnTo>
                <a:lnTo>
                  <a:pt x="230215" y="90824"/>
                </a:lnTo>
                <a:lnTo>
                  <a:pt x="224111" y="90824"/>
                </a:lnTo>
                <a:lnTo>
                  <a:pt x="220099" y="86814"/>
                </a:lnTo>
                <a:lnTo>
                  <a:pt x="220099" y="80713"/>
                </a:lnTo>
                <a:lnTo>
                  <a:pt x="218097" y="73042"/>
                </a:lnTo>
                <a:lnTo>
                  <a:pt x="218006" y="66592"/>
                </a:lnTo>
                <a:lnTo>
                  <a:pt x="220099" y="62583"/>
                </a:lnTo>
                <a:lnTo>
                  <a:pt x="226204" y="62583"/>
                </a:lnTo>
                <a:lnTo>
                  <a:pt x="224111" y="58573"/>
                </a:lnTo>
                <a:lnTo>
                  <a:pt x="226204" y="54564"/>
                </a:lnTo>
                <a:lnTo>
                  <a:pt x="226423" y="50227"/>
                </a:lnTo>
                <a:lnTo>
                  <a:pt x="226537" y="49269"/>
                </a:lnTo>
                <a:lnTo>
                  <a:pt x="228209" y="42208"/>
                </a:lnTo>
                <a:lnTo>
                  <a:pt x="232973" y="34437"/>
                </a:lnTo>
                <a:lnTo>
                  <a:pt x="242249" y="28414"/>
                </a:lnTo>
                <a:lnTo>
                  <a:pt x="303848" y="28414"/>
                </a:lnTo>
                <a:lnTo>
                  <a:pt x="299563" y="21006"/>
                </a:lnTo>
                <a:lnTo>
                  <a:pt x="284850" y="11298"/>
                </a:lnTo>
                <a:lnTo>
                  <a:pt x="266491" y="8192"/>
                </a:lnTo>
                <a:lnTo>
                  <a:pt x="260387" y="0"/>
                </a:lnTo>
                <a:close/>
              </a:path>
            </a:pathLst>
          </a:custGeom>
          <a:solidFill>
            <a:schemeClr val="accent5">
              <a:lumMod val="75000"/>
            </a:schemeClr>
          </a:solidFill>
        </p:spPr>
        <p:txBody>
          <a:bodyPr wrap="square" lIns="0" tIns="0" rIns="0" bIns="0" rtlCol="0"/>
          <a:lstStyle/>
          <a:p>
            <a:endParaRPr sz="3200" dirty="0"/>
          </a:p>
        </p:txBody>
      </p:sp>
      <p:sp>
        <p:nvSpPr>
          <p:cNvPr id="14" name="object 12">
            <a:extLst>
              <a:ext uri="{FF2B5EF4-FFF2-40B4-BE49-F238E27FC236}">
                <a16:creationId xmlns:a16="http://schemas.microsoft.com/office/drawing/2014/main" id="{769F0316-BA7F-4C48-B500-1D7E10BF6351}"/>
              </a:ext>
            </a:extLst>
          </p:cNvPr>
          <p:cNvSpPr/>
          <p:nvPr/>
        </p:nvSpPr>
        <p:spPr>
          <a:xfrm>
            <a:off x="17246659" y="6933192"/>
            <a:ext cx="1532651" cy="2649135"/>
          </a:xfrm>
          <a:custGeom>
            <a:avLst/>
            <a:gdLst/>
            <a:ahLst/>
            <a:cxnLst/>
            <a:rect l="l" t="t" r="r" b="b"/>
            <a:pathLst>
              <a:path w="774065" h="1337945">
                <a:moveTo>
                  <a:pt x="0" y="0"/>
                </a:moveTo>
                <a:lnTo>
                  <a:pt x="0" y="309490"/>
                </a:lnTo>
                <a:lnTo>
                  <a:pt x="47745" y="311950"/>
                </a:lnTo>
                <a:lnTo>
                  <a:pt x="94615" y="319231"/>
                </a:lnTo>
                <a:lnTo>
                  <a:pt x="140270" y="331187"/>
                </a:lnTo>
                <a:lnTo>
                  <a:pt x="184370" y="347671"/>
                </a:lnTo>
                <a:lnTo>
                  <a:pt x="226574" y="368535"/>
                </a:lnTo>
                <a:lnTo>
                  <a:pt x="266543" y="393631"/>
                </a:lnTo>
                <a:lnTo>
                  <a:pt x="303936" y="422814"/>
                </a:lnTo>
                <a:lnTo>
                  <a:pt x="338413" y="455935"/>
                </a:lnTo>
                <a:lnTo>
                  <a:pt x="369158" y="492176"/>
                </a:lnTo>
                <a:lnTo>
                  <a:pt x="395583" y="530593"/>
                </a:lnTo>
                <a:lnTo>
                  <a:pt x="417699" y="570855"/>
                </a:lnTo>
                <a:lnTo>
                  <a:pt x="435516" y="612633"/>
                </a:lnTo>
                <a:lnTo>
                  <a:pt x="449045" y="655597"/>
                </a:lnTo>
                <a:lnTo>
                  <a:pt x="458296" y="699417"/>
                </a:lnTo>
                <a:lnTo>
                  <a:pt x="463279" y="743764"/>
                </a:lnTo>
                <a:lnTo>
                  <a:pt x="464005" y="788306"/>
                </a:lnTo>
                <a:lnTo>
                  <a:pt x="460484" y="832716"/>
                </a:lnTo>
                <a:lnTo>
                  <a:pt x="452726" y="876662"/>
                </a:lnTo>
                <a:lnTo>
                  <a:pt x="440742" y="919815"/>
                </a:lnTo>
                <a:lnTo>
                  <a:pt x="424542" y="961844"/>
                </a:lnTo>
                <a:lnTo>
                  <a:pt x="404136" y="1002421"/>
                </a:lnTo>
                <a:lnTo>
                  <a:pt x="379536" y="1041216"/>
                </a:lnTo>
                <a:lnTo>
                  <a:pt x="350750" y="1077898"/>
                </a:lnTo>
                <a:lnTo>
                  <a:pt x="317790" y="1112137"/>
                </a:lnTo>
                <a:lnTo>
                  <a:pt x="529650" y="1337744"/>
                </a:lnTo>
                <a:lnTo>
                  <a:pt x="564384" y="1302989"/>
                </a:lnTo>
                <a:lnTo>
                  <a:pt x="596667" y="1266311"/>
                </a:lnTo>
                <a:lnTo>
                  <a:pt x="626443" y="1227843"/>
                </a:lnTo>
                <a:lnTo>
                  <a:pt x="653655" y="1187715"/>
                </a:lnTo>
                <a:lnTo>
                  <a:pt x="678245" y="1146061"/>
                </a:lnTo>
                <a:lnTo>
                  <a:pt x="700156" y="1103013"/>
                </a:lnTo>
                <a:lnTo>
                  <a:pt x="719331" y="1058702"/>
                </a:lnTo>
                <a:lnTo>
                  <a:pt x="735713" y="1013260"/>
                </a:lnTo>
                <a:lnTo>
                  <a:pt x="749244" y="966821"/>
                </a:lnTo>
                <a:lnTo>
                  <a:pt x="759869" y="919516"/>
                </a:lnTo>
                <a:lnTo>
                  <a:pt x="767528" y="871476"/>
                </a:lnTo>
                <a:lnTo>
                  <a:pt x="772166" y="822835"/>
                </a:lnTo>
                <a:lnTo>
                  <a:pt x="773724" y="773724"/>
                </a:lnTo>
                <a:lnTo>
                  <a:pt x="772202" y="724793"/>
                </a:lnTo>
                <a:lnTo>
                  <a:pt x="767696" y="676670"/>
                </a:lnTo>
                <a:lnTo>
                  <a:pt x="760296" y="629447"/>
                </a:lnTo>
                <a:lnTo>
                  <a:pt x="750094" y="583213"/>
                </a:lnTo>
                <a:lnTo>
                  <a:pt x="737179" y="538060"/>
                </a:lnTo>
                <a:lnTo>
                  <a:pt x="721644" y="494079"/>
                </a:lnTo>
                <a:lnTo>
                  <a:pt x="703577" y="451360"/>
                </a:lnTo>
                <a:lnTo>
                  <a:pt x="683070" y="409993"/>
                </a:lnTo>
                <a:lnTo>
                  <a:pt x="660214" y="370069"/>
                </a:lnTo>
                <a:lnTo>
                  <a:pt x="635098" y="331679"/>
                </a:lnTo>
                <a:lnTo>
                  <a:pt x="607815" y="294913"/>
                </a:lnTo>
                <a:lnTo>
                  <a:pt x="578453" y="259863"/>
                </a:lnTo>
                <a:lnTo>
                  <a:pt x="547105" y="226618"/>
                </a:lnTo>
                <a:lnTo>
                  <a:pt x="513861" y="195270"/>
                </a:lnTo>
                <a:lnTo>
                  <a:pt x="478810" y="165909"/>
                </a:lnTo>
                <a:lnTo>
                  <a:pt x="442045" y="138625"/>
                </a:lnTo>
                <a:lnTo>
                  <a:pt x="403655" y="113510"/>
                </a:lnTo>
                <a:lnTo>
                  <a:pt x="363731" y="90654"/>
                </a:lnTo>
                <a:lnTo>
                  <a:pt x="322364" y="70147"/>
                </a:lnTo>
                <a:lnTo>
                  <a:pt x="279645" y="52080"/>
                </a:lnTo>
                <a:lnTo>
                  <a:pt x="235663" y="36544"/>
                </a:lnTo>
                <a:lnTo>
                  <a:pt x="190510" y="23630"/>
                </a:lnTo>
                <a:lnTo>
                  <a:pt x="144277" y="13428"/>
                </a:lnTo>
                <a:lnTo>
                  <a:pt x="97054" y="6028"/>
                </a:lnTo>
                <a:lnTo>
                  <a:pt x="48931" y="1522"/>
                </a:lnTo>
                <a:lnTo>
                  <a:pt x="0" y="0"/>
                </a:lnTo>
                <a:close/>
              </a:path>
            </a:pathLst>
          </a:custGeom>
          <a:solidFill>
            <a:srgbClr val="312D2A"/>
          </a:solidFill>
        </p:spPr>
        <p:txBody>
          <a:bodyPr wrap="square" lIns="0" tIns="0" rIns="0" bIns="0" rtlCol="0"/>
          <a:lstStyle/>
          <a:p>
            <a:endParaRPr sz="3200"/>
          </a:p>
        </p:txBody>
      </p:sp>
      <p:sp>
        <p:nvSpPr>
          <p:cNvPr id="15" name="object 13">
            <a:extLst>
              <a:ext uri="{FF2B5EF4-FFF2-40B4-BE49-F238E27FC236}">
                <a16:creationId xmlns:a16="http://schemas.microsoft.com/office/drawing/2014/main" id="{B75F4F09-8713-46AD-9491-3AF1044FBD95}"/>
              </a:ext>
            </a:extLst>
          </p:cNvPr>
          <p:cNvSpPr/>
          <p:nvPr/>
        </p:nvSpPr>
        <p:spPr>
          <a:xfrm>
            <a:off x="15715253" y="6933192"/>
            <a:ext cx="2581241" cy="3064045"/>
          </a:xfrm>
          <a:custGeom>
            <a:avLst/>
            <a:gdLst/>
            <a:ahLst/>
            <a:cxnLst/>
            <a:rect l="l" t="t" r="r" b="b"/>
            <a:pathLst>
              <a:path w="1303654" h="1547495">
                <a:moveTo>
                  <a:pt x="773435" y="0"/>
                </a:moveTo>
                <a:lnTo>
                  <a:pt x="724413" y="1553"/>
                </a:lnTo>
                <a:lnTo>
                  <a:pt x="675833" y="6178"/>
                </a:lnTo>
                <a:lnTo>
                  <a:pt x="627829" y="13821"/>
                </a:lnTo>
                <a:lnTo>
                  <a:pt x="580534" y="24430"/>
                </a:lnTo>
                <a:lnTo>
                  <a:pt x="534083" y="37952"/>
                </a:lnTo>
                <a:lnTo>
                  <a:pt x="488609" y="54333"/>
                </a:lnTo>
                <a:lnTo>
                  <a:pt x="444246" y="73521"/>
                </a:lnTo>
                <a:lnTo>
                  <a:pt x="401129" y="95462"/>
                </a:lnTo>
                <a:lnTo>
                  <a:pt x="359390" y="120104"/>
                </a:lnTo>
                <a:lnTo>
                  <a:pt x="319164" y="147393"/>
                </a:lnTo>
                <a:lnTo>
                  <a:pt x="280585" y="177277"/>
                </a:lnTo>
                <a:lnTo>
                  <a:pt x="243786" y="209703"/>
                </a:lnTo>
                <a:lnTo>
                  <a:pt x="209158" y="244309"/>
                </a:lnTo>
                <a:lnTo>
                  <a:pt x="177163" y="280536"/>
                </a:lnTo>
                <a:lnTo>
                  <a:pt x="147804" y="318257"/>
                </a:lnTo>
                <a:lnTo>
                  <a:pt x="121085" y="357343"/>
                </a:lnTo>
                <a:lnTo>
                  <a:pt x="97011" y="397666"/>
                </a:lnTo>
                <a:lnTo>
                  <a:pt x="75584" y="439098"/>
                </a:lnTo>
                <a:lnTo>
                  <a:pt x="56811" y="481512"/>
                </a:lnTo>
                <a:lnTo>
                  <a:pt x="40693" y="524778"/>
                </a:lnTo>
                <a:lnTo>
                  <a:pt x="27237" y="568769"/>
                </a:lnTo>
                <a:lnTo>
                  <a:pt x="16444" y="613357"/>
                </a:lnTo>
                <a:lnTo>
                  <a:pt x="8320" y="658414"/>
                </a:lnTo>
                <a:lnTo>
                  <a:pt x="2869" y="703811"/>
                </a:lnTo>
                <a:lnTo>
                  <a:pt x="94" y="749420"/>
                </a:lnTo>
                <a:lnTo>
                  <a:pt x="0" y="795114"/>
                </a:lnTo>
                <a:lnTo>
                  <a:pt x="2590" y="840763"/>
                </a:lnTo>
                <a:lnTo>
                  <a:pt x="7869" y="886241"/>
                </a:lnTo>
                <a:lnTo>
                  <a:pt x="15840" y="931419"/>
                </a:lnTo>
                <a:lnTo>
                  <a:pt x="26508" y="976168"/>
                </a:lnTo>
                <a:lnTo>
                  <a:pt x="39877" y="1020361"/>
                </a:lnTo>
                <a:lnTo>
                  <a:pt x="55950" y="1063870"/>
                </a:lnTo>
                <a:lnTo>
                  <a:pt x="74733" y="1106566"/>
                </a:lnTo>
                <a:lnTo>
                  <a:pt x="96228" y="1148321"/>
                </a:lnTo>
                <a:lnTo>
                  <a:pt x="120439" y="1189008"/>
                </a:lnTo>
                <a:lnTo>
                  <a:pt x="147372" y="1228497"/>
                </a:lnTo>
                <a:lnTo>
                  <a:pt x="177029" y="1266662"/>
                </a:lnTo>
                <a:lnTo>
                  <a:pt x="209416" y="1303374"/>
                </a:lnTo>
                <a:lnTo>
                  <a:pt x="244021" y="1338001"/>
                </a:lnTo>
                <a:lnTo>
                  <a:pt x="280248" y="1369997"/>
                </a:lnTo>
                <a:lnTo>
                  <a:pt x="317969" y="1399355"/>
                </a:lnTo>
                <a:lnTo>
                  <a:pt x="357055" y="1426074"/>
                </a:lnTo>
                <a:lnTo>
                  <a:pt x="397378" y="1450149"/>
                </a:lnTo>
                <a:lnTo>
                  <a:pt x="438811" y="1471575"/>
                </a:lnTo>
                <a:lnTo>
                  <a:pt x="481224" y="1490348"/>
                </a:lnTo>
                <a:lnTo>
                  <a:pt x="524491" y="1506466"/>
                </a:lnTo>
                <a:lnTo>
                  <a:pt x="568482" y="1519922"/>
                </a:lnTo>
                <a:lnTo>
                  <a:pt x="613070" y="1530715"/>
                </a:lnTo>
                <a:lnTo>
                  <a:pt x="658126" y="1538839"/>
                </a:lnTo>
                <a:lnTo>
                  <a:pt x="703523" y="1544290"/>
                </a:lnTo>
                <a:lnTo>
                  <a:pt x="749133" y="1547065"/>
                </a:lnTo>
                <a:lnTo>
                  <a:pt x="794826" y="1547160"/>
                </a:lnTo>
                <a:lnTo>
                  <a:pt x="840476" y="1544569"/>
                </a:lnTo>
                <a:lnTo>
                  <a:pt x="885953" y="1539291"/>
                </a:lnTo>
                <a:lnTo>
                  <a:pt x="931131" y="1531319"/>
                </a:lnTo>
                <a:lnTo>
                  <a:pt x="975880" y="1520651"/>
                </a:lnTo>
                <a:lnTo>
                  <a:pt x="1020074" y="1507282"/>
                </a:lnTo>
                <a:lnTo>
                  <a:pt x="1063582" y="1491209"/>
                </a:lnTo>
                <a:lnTo>
                  <a:pt x="1106278" y="1472427"/>
                </a:lnTo>
                <a:lnTo>
                  <a:pt x="1148034" y="1450932"/>
                </a:lnTo>
                <a:lnTo>
                  <a:pt x="1188720" y="1426720"/>
                </a:lnTo>
                <a:lnTo>
                  <a:pt x="1228210" y="1399788"/>
                </a:lnTo>
                <a:lnTo>
                  <a:pt x="1266375" y="1370130"/>
                </a:lnTo>
                <a:lnTo>
                  <a:pt x="1303086" y="1337744"/>
                </a:lnTo>
                <a:lnTo>
                  <a:pt x="1091226" y="1112136"/>
                </a:lnTo>
                <a:lnTo>
                  <a:pt x="1052717" y="1144556"/>
                </a:lnTo>
                <a:lnTo>
                  <a:pt x="1011237" y="1172428"/>
                </a:lnTo>
                <a:lnTo>
                  <a:pt x="967191" y="1195592"/>
                </a:lnTo>
                <a:lnTo>
                  <a:pt x="920983" y="1213887"/>
                </a:lnTo>
                <a:lnTo>
                  <a:pt x="873018" y="1227153"/>
                </a:lnTo>
                <a:lnTo>
                  <a:pt x="823701" y="1235231"/>
                </a:lnTo>
                <a:lnTo>
                  <a:pt x="773435" y="1237959"/>
                </a:lnTo>
                <a:lnTo>
                  <a:pt x="725970" y="1235562"/>
                </a:lnTo>
                <a:lnTo>
                  <a:pt x="679876" y="1228527"/>
                </a:lnTo>
                <a:lnTo>
                  <a:pt x="635387" y="1217088"/>
                </a:lnTo>
                <a:lnTo>
                  <a:pt x="592735" y="1201477"/>
                </a:lnTo>
                <a:lnTo>
                  <a:pt x="552154" y="1181928"/>
                </a:lnTo>
                <a:lnTo>
                  <a:pt x="513878" y="1158674"/>
                </a:lnTo>
                <a:lnTo>
                  <a:pt x="478139" y="1131950"/>
                </a:lnTo>
                <a:lnTo>
                  <a:pt x="445172" y="1101987"/>
                </a:lnTo>
                <a:lnTo>
                  <a:pt x="415210" y="1069020"/>
                </a:lnTo>
                <a:lnTo>
                  <a:pt x="388485" y="1033282"/>
                </a:lnTo>
                <a:lnTo>
                  <a:pt x="365232" y="995006"/>
                </a:lnTo>
                <a:lnTo>
                  <a:pt x="345683" y="954425"/>
                </a:lnTo>
                <a:lnTo>
                  <a:pt x="330072" y="911773"/>
                </a:lnTo>
                <a:lnTo>
                  <a:pt x="318633" y="867283"/>
                </a:lnTo>
                <a:lnTo>
                  <a:pt x="311598" y="821189"/>
                </a:lnTo>
                <a:lnTo>
                  <a:pt x="309201" y="773724"/>
                </a:lnTo>
                <a:lnTo>
                  <a:pt x="311598" y="726259"/>
                </a:lnTo>
                <a:lnTo>
                  <a:pt x="318633" y="680165"/>
                </a:lnTo>
                <a:lnTo>
                  <a:pt x="330072" y="635675"/>
                </a:lnTo>
                <a:lnTo>
                  <a:pt x="345683" y="593023"/>
                </a:lnTo>
                <a:lnTo>
                  <a:pt x="365232" y="552442"/>
                </a:lnTo>
                <a:lnTo>
                  <a:pt x="388485" y="514166"/>
                </a:lnTo>
                <a:lnTo>
                  <a:pt x="415210" y="478428"/>
                </a:lnTo>
                <a:lnTo>
                  <a:pt x="445172" y="445461"/>
                </a:lnTo>
                <a:lnTo>
                  <a:pt x="478139" y="415498"/>
                </a:lnTo>
                <a:lnTo>
                  <a:pt x="513878" y="388773"/>
                </a:lnTo>
                <a:lnTo>
                  <a:pt x="552154" y="365520"/>
                </a:lnTo>
                <a:lnTo>
                  <a:pt x="592735" y="345971"/>
                </a:lnTo>
                <a:lnTo>
                  <a:pt x="635387" y="330361"/>
                </a:lnTo>
                <a:lnTo>
                  <a:pt x="679876" y="318921"/>
                </a:lnTo>
                <a:lnTo>
                  <a:pt x="725970" y="311886"/>
                </a:lnTo>
                <a:lnTo>
                  <a:pt x="773435" y="309490"/>
                </a:lnTo>
                <a:lnTo>
                  <a:pt x="773435" y="0"/>
                </a:lnTo>
                <a:close/>
              </a:path>
            </a:pathLst>
          </a:custGeom>
          <a:solidFill>
            <a:schemeClr val="accent5"/>
          </a:solidFill>
        </p:spPr>
        <p:txBody>
          <a:bodyPr wrap="square" lIns="0" tIns="0" rIns="0" bIns="0" rtlCol="0"/>
          <a:lstStyle/>
          <a:p>
            <a:endParaRPr sz="3200"/>
          </a:p>
        </p:txBody>
      </p:sp>
      <p:sp>
        <p:nvSpPr>
          <p:cNvPr id="16" name="object 14">
            <a:extLst>
              <a:ext uri="{FF2B5EF4-FFF2-40B4-BE49-F238E27FC236}">
                <a16:creationId xmlns:a16="http://schemas.microsoft.com/office/drawing/2014/main" id="{0C61F329-C391-4F66-A2C1-66BBE882B947}"/>
              </a:ext>
            </a:extLst>
          </p:cNvPr>
          <p:cNvSpPr txBox="1"/>
          <p:nvPr/>
        </p:nvSpPr>
        <p:spPr>
          <a:xfrm>
            <a:off x="16879190" y="8049320"/>
            <a:ext cx="964351" cy="566821"/>
          </a:xfrm>
          <a:prstGeom prst="rect">
            <a:avLst/>
          </a:prstGeom>
        </p:spPr>
        <p:txBody>
          <a:bodyPr vert="horz" wrap="square" lIns="0" tIns="12700" rIns="0" bIns="0" rtlCol="0">
            <a:spAutoFit/>
          </a:bodyPr>
          <a:lstStyle/>
          <a:p>
            <a:pPr marL="12700">
              <a:lnSpc>
                <a:spcPct val="100000"/>
              </a:lnSpc>
              <a:spcBef>
                <a:spcPts val="100"/>
              </a:spcBef>
            </a:pPr>
            <a:r>
              <a:rPr sz="3600" b="1" spc="25" dirty="0">
                <a:solidFill>
                  <a:srgbClr val="315357"/>
                </a:solidFill>
                <a:cs typeface="Trebuchet MS"/>
              </a:rPr>
              <a:t>33</a:t>
            </a:r>
            <a:r>
              <a:rPr sz="2400" b="1" spc="275" dirty="0">
                <a:solidFill>
                  <a:srgbClr val="315357"/>
                </a:solidFill>
                <a:cs typeface="Trebuchet MS"/>
              </a:rPr>
              <a:t>%</a:t>
            </a:r>
            <a:endParaRPr sz="2400">
              <a:cs typeface="Trebuchet MS"/>
            </a:endParaRPr>
          </a:p>
        </p:txBody>
      </p:sp>
      <p:sp>
        <p:nvSpPr>
          <p:cNvPr id="17" name="object 15">
            <a:extLst>
              <a:ext uri="{FF2B5EF4-FFF2-40B4-BE49-F238E27FC236}">
                <a16:creationId xmlns:a16="http://schemas.microsoft.com/office/drawing/2014/main" id="{CF6AF16A-BC59-4C35-9AD6-A0F89259AFB1}"/>
              </a:ext>
            </a:extLst>
          </p:cNvPr>
          <p:cNvSpPr txBox="1"/>
          <p:nvPr/>
        </p:nvSpPr>
        <p:spPr>
          <a:xfrm>
            <a:off x="15829677" y="10111295"/>
            <a:ext cx="2948712" cy="886525"/>
          </a:xfrm>
          <a:prstGeom prst="rect">
            <a:avLst/>
          </a:prstGeom>
        </p:spPr>
        <p:txBody>
          <a:bodyPr vert="horz" wrap="square" lIns="0" tIns="0" rIns="0" bIns="0" rtlCol="0">
            <a:spAutoFit/>
          </a:bodyPr>
          <a:lstStyle/>
          <a:p>
            <a:pPr marL="187960" marR="5080" indent="-175895" algn="ctr">
              <a:lnSpc>
                <a:spcPct val="105000"/>
              </a:lnSpc>
            </a:pPr>
            <a:r>
              <a:rPr sz="2800" spc="-204" dirty="0">
                <a:solidFill>
                  <a:srgbClr val="315357"/>
                </a:solidFill>
                <a:cs typeface="Verdana"/>
              </a:rPr>
              <a:t>T</a:t>
            </a:r>
            <a:r>
              <a:rPr sz="2800" spc="-25" dirty="0">
                <a:solidFill>
                  <a:srgbClr val="315357"/>
                </a:solidFill>
                <a:cs typeface="Verdana"/>
              </a:rPr>
              <a:t>o</a:t>
            </a:r>
            <a:r>
              <a:rPr sz="2800" spc="-45" dirty="0">
                <a:solidFill>
                  <a:srgbClr val="315357"/>
                </a:solidFill>
                <a:cs typeface="Verdana"/>
              </a:rPr>
              <a:t>o</a:t>
            </a:r>
            <a:r>
              <a:rPr sz="2800" spc="-180" dirty="0">
                <a:solidFill>
                  <a:srgbClr val="315357"/>
                </a:solidFill>
                <a:cs typeface="Verdana"/>
              </a:rPr>
              <a:t> </a:t>
            </a:r>
            <a:r>
              <a:rPr sz="2800" spc="-185" dirty="0">
                <a:solidFill>
                  <a:srgbClr val="315357"/>
                </a:solidFill>
                <a:cs typeface="Verdana"/>
              </a:rPr>
              <a:t>S</a:t>
            </a:r>
            <a:r>
              <a:rPr sz="2800" spc="-60" dirty="0">
                <a:solidFill>
                  <a:srgbClr val="315357"/>
                </a:solidFill>
                <a:cs typeface="Verdana"/>
              </a:rPr>
              <a:t>l</a:t>
            </a:r>
            <a:r>
              <a:rPr sz="2800" spc="-50" dirty="0">
                <a:solidFill>
                  <a:srgbClr val="315357"/>
                </a:solidFill>
                <a:cs typeface="Verdana"/>
              </a:rPr>
              <a:t>o</a:t>
            </a:r>
            <a:r>
              <a:rPr sz="2800" spc="-140" dirty="0">
                <a:solidFill>
                  <a:srgbClr val="315357"/>
                </a:solidFill>
                <a:cs typeface="Verdana"/>
              </a:rPr>
              <a:t>w</a:t>
            </a:r>
            <a:r>
              <a:rPr sz="2800" spc="-175" dirty="0">
                <a:solidFill>
                  <a:srgbClr val="315357"/>
                </a:solidFill>
                <a:cs typeface="Verdana"/>
              </a:rPr>
              <a:t> </a:t>
            </a:r>
            <a:r>
              <a:rPr sz="2800" spc="-114" dirty="0">
                <a:solidFill>
                  <a:srgbClr val="315357"/>
                </a:solidFill>
                <a:cs typeface="Verdana"/>
              </a:rPr>
              <a:t>a</a:t>
            </a:r>
            <a:r>
              <a:rPr sz="2800" spc="-65" dirty="0">
                <a:solidFill>
                  <a:srgbClr val="315357"/>
                </a:solidFill>
                <a:cs typeface="Verdana"/>
              </a:rPr>
              <a:t>n</a:t>
            </a:r>
            <a:r>
              <a:rPr sz="2800" spc="-55" dirty="0">
                <a:solidFill>
                  <a:srgbClr val="315357"/>
                </a:solidFill>
                <a:cs typeface="Verdana"/>
              </a:rPr>
              <a:t>d</a:t>
            </a:r>
            <a:r>
              <a:rPr sz="2800" spc="-170" dirty="0">
                <a:solidFill>
                  <a:srgbClr val="315357"/>
                </a:solidFill>
                <a:cs typeface="Verdana"/>
              </a:rPr>
              <a:t> </a:t>
            </a:r>
            <a:r>
              <a:rPr sz="2800" spc="-204" dirty="0">
                <a:solidFill>
                  <a:srgbClr val="315357"/>
                </a:solidFill>
                <a:cs typeface="Verdana"/>
              </a:rPr>
              <a:t>T</a:t>
            </a:r>
            <a:r>
              <a:rPr sz="2800" spc="-25" dirty="0">
                <a:solidFill>
                  <a:srgbClr val="315357"/>
                </a:solidFill>
                <a:cs typeface="Verdana"/>
              </a:rPr>
              <a:t>o</a:t>
            </a:r>
            <a:r>
              <a:rPr sz="2800" spc="-30" dirty="0">
                <a:solidFill>
                  <a:srgbClr val="315357"/>
                </a:solidFill>
                <a:cs typeface="Verdana"/>
              </a:rPr>
              <a:t>o  </a:t>
            </a:r>
            <a:r>
              <a:rPr sz="2800" spc="-75" dirty="0">
                <a:solidFill>
                  <a:srgbClr val="315357"/>
                </a:solidFill>
                <a:cs typeface="Verdana"/>
              </a:rPr>
              <a:t>H</a:t>
            </a:r>
            <a:r>
              <a:rPr sz="2800" spc="-70" dirty="0">
                <a:solidFill>
                  <a:srgbClr val="315357"/>
                </a:solidFill>
                <a:cs typeface="Verdana"/>
              </a:rPr>
              <a:t>a</a:t>
            </a:r>
            <a:r>
              <a:rPr sz="2800" spc="-135" dirty="0">
                <a:solidFill>
                  <a:srgbClr val="315357"/>
                </a:solidFill>
                <a:cs typeface="Verdana"/>
              </a:rPr>
              <a:t>r</a:t>
            </a:r>
            <a:r>
              <a:rPr sz="2800" spc="-55" dirty="0">
                <a:solidFill>
                  <a:srgbClr val="315357"/>
                </a:solidFill>
                <a:cs typeface="Verdana"/>
              </a:rPr>
              <a:t>d</a:t>
            </a:r>
            <a:r>
              <a:rPr sz="2800" spc="-170" dirty="0">
                <a:solidFill>
                  <a:srgbClr val="315357"/>
                </a:solidFill>
                <a:cs typeface="Verdana"/>
              </a:rPr>
              <a:t> </a:t>
            </a:r>
            <a:r>
              <a:rPr sz="2800" spc="-114" dirty="0">
                <a:solidFill>
                  <a:srgbClr val="315357"/>
                </a:solidFill>
                <a:cs typeface="Verdana"/>
              </a:rPr>
              <a:t>t</a:t>
            </a:r>
            <a:r>
              <a:rPr sz="2800" spc="-45" dirty="0">
                <a:solidFill>
                  <a:srgbClr val="315357"/>
                </a:solidFill>
                <a:cs typeface="Verdana"/>
              </a:rPr>
              <a:t>o</a:t>
            </a:r>
            <a:r>
              <a:rPr sz="2800" spc="-180" dirty="0">
                <a:solidFill>
                  <a:srgbClr val="315357"/>
                </a:solidFill>
                <a:cs typeface="Verdana"/>
              </a:rPr>
              <a:t> </a:t>
            </a:r>
            <a:r>
              <a:rPr sz="2800" spc="-185" dirty="0">
                <a:solidFill>
                  <a:srgbClr val="315357"/>
                </a:solidFill>
                <a:cs typeface="Verdana"/>
              </a:rPr>
              <a:t>S</a:t>
            </a:r>
            <a:r>
              <a:rPr sz="2800" spc="-70" dirty="0">
                <a:solidFill>
                  <a:srgbClr val="315357"/>
                </a:solidFill>
                <a:cs typeface="Verdana"/>
              </a:rPr>
              <a:t>h</a:t>
            </a:r>
            <a:r>
              <a:rPr sz="2800" spc="-114" dirty="0">
                <a:solidFill>
                  <a:srgbClr val="315357"/>
                </a:solidFill>
                <a:cs typeface="Verdana"/>
              </a:rPr>
              <a:t>a</a:t>
            </a:r>
            <a:r>
              <a:rPr sz="2800" spc="-135" dirty="0">
                <a:solidFill>
                  <a:srgbClr val="315357"/>
                </a:solidFill>
                <a:cs typeface="Verdana"/>
              </a:rPr>
              <a:t>r</a:t>
            </a:r>
            <a:r>
              <a:rPr sz="2800" spc="-105" dirty="0">
                <a:solidFill>
                  <a:srgbClr val="315357"/>
                </a:solidFill>
                <a:cs typeface="Verdana"/>
              </a:rPr>
              <a:t>e</a:t>
            </a:r>
            <a:endParaRPr sz="2800" dirty="0">
              <a:cs typeface="Verdana"/>
            </a:endParaRPr>
          </a:p>
        </p:txBody>
      </p:sp>
      <p:pic>
        <p:nvPicPr>
          <p:cNvPr id="19" name="object 17">
            <a:extLst>
              <a:ext uri="{FF2B5EF4-FFF2-40B4-BE49-F238E27FC236}">
                <a16:creationId xmlns:a16="http://schemas.microsoft.com/office/drawing/2014/main" id="{7974A427-AC4E-4211-9D2C-0D6F3534E51E}"/>
              </a:ext>
            </a:extLst>
          </p:cNvPr>
          <p:cNvPicPr/>
          <p:nvPr/>
        </p:nvPicPr>
        <p:blipFill>
          <a:blip r:embed="rId2" cstate="print"/>
          <a:stretch>
            <a:fillRect/>
          </a:stretch>
        </p:blipFill>
        <p:spPr>
          <a:xfrm>
            <a:off x="11340815" y="6881536"/>
            <a:ext cx="2637317" cy="3264962"/>
          </a:xfrm>
          <a:prstGeom prst="rect">
            <a:avLst/>
          </a:prstGeom>
        </p:spPr>
      </p:pic>
      <p:pic>
        <p:nvPicPr>
          <p:cNvPr id="20" name="object 18">
            <a:extLst>
              <a:ext uri="{FF2B5EF4-FFF2-40B4-BE49-F238E27FC236}">
                <a16:creationId xmlns:a16="http://schemas.microsoft.com/office/drawing/2014/main" id="{488BBA99-F3F2-46FB-B547-6687811A3B1C}"/>
              </a:ext>
            </a:extLst>
          </p:cNvPr>
          <p:cNvPicPr/>
          <p:nvPr/>
        </p:nvPicPr>
        <p:blipFill>
          <a:blip r:embed="rId3" cstate="print"/>
          <a:stretch>
            <a:fillRect/>
          </a:stretch>
        </p:blipFill>
        <p:spPr>
          <a:xfrm>
            <a:off x="10731275" y="6875501"/>
            <a:ext cx="1695847" cy="2933034"/>
          </a:xfrm>
          <a:prstGeom prst="rect">
            <a:avLst/>
          </a:prstGeom>
        </p:spPr>
      </p:pic>
      <p:sp>
        <p:nvSpPr>
          <p:cNvPr id="21" name="object 19">
            <a:extLst>
              <a:ext uri="{FF2B5EF4-FFF2-40B4-BE49-F238E27FC236}">
                <a16:creationId xmlns:a16="http://schemas.microsoft.com/office/drawing/2014/main" id="{21EA87B8-7A3C-4342-8E43-04F291C88BC8}"/>
              </a:ext>
            </a:extLst>
          </p:cNvPr>
          <p:cNvSpPr/>
          <p:nvPr/>
        </p:nvSpPr>
        <p:spPr>
          <a:xfrm>
            <a:off x="11443411" y="6911040"/>
            <a:ext cx="2432880" cy="3064045"/>
          </a:xfrm>
          <a:custGeom>
            <a:avLst/>
            <a:gdLst/>
            <a:ahLst/>
            <a:cxnLst/>
            <a:rect l="l" t="t" r="r" b="b"/>
            <a:pathLst>
              <a:path w="1228725" h="1547495">
                <a:moveTo>
                  <a:pt x="454783" y="0"/>
                </a:moveTo>
                <a:lnTo>
                  <a:pt x="454783" y="309490"/>
                </a:lnTo>
                <a:lnTo>
                  <a:pt x="503528" y="312055"/>
                </a:lnTo>
                <a:lnTo>
                  <a:pt x="551473" y="319670"/>
                </a:lnTo>
                <a:lnTo>
                  <a:pt x="598239" y="332211"/>
                </a:lnTo>
                <a:lnTo>
                  <a:pt x="643444" y="349554"/>
                </a:lnTo>
                <a:lnTo>
                  <a:pt x="686709" y="371575"/>
                </a:lnTo>
                <a:lnTo>
                  <a:pt x="727652" y="398151"/>
                </a:lnTo>
                <a:lnTo>
                  <a:pt x="764644" y="427989"/>
                </a:lnTo>
                <a:lnTo>
                  <a:pt x="797800" y="460774"/>
                </a:lnTo>
                <a:lnTo>
                  <a:pt x="827069" y="496179"/>
                </a:lnTo>
                <a:lnTo>
                  <a:pt x="852399" y="533879"/>
                </a:lnTo>
                <a:lnTo>
                  <a:pt x="873739" y="573547"/>
                </a:lnTo>
                <a:lnTo>
                  <a:pt x="891037" y="614857"/>
                </a:lnTo>
                <a:lnTo>
                  <a:pt x="904242" y="657484"/>
                </a:lnTo>
                <a:lnTo>
                  <a:pt x="913301" y="701102"/>
                </a:lnTo>
                <a:lnTo>
                  <a:pt x="918164" y="745384"/>
                </a:lnTo>
                <a:lnTo>
                  <a:pt x="918778" y="790006"/>
                </a:lnTo>
                <a:lnTo>
                  <a:pt x="915092" y="834640"/>
                </a:lnTo>
                <a:lnTo>
                  <a:pt x="907055" y="878961"/>
                </a:lnTo>
                <a:lnTo>
                  <a:pt x="894614" y="922642"/>
                </a:lnTo>
                <a:lnTo>
                  <a:pt x="877719" y="965359"/>
                </a:lnTo>
                <a:lnTo>
                  <a:pt x="856316" y="1006785"/>
                </a:lnTo>
                <a:lnTo>
                  <a:pt x="830356" y="1046594"/>
                </a:lnTo>
                <a:lnTo>
                  <a:pt x="800518" y="1083585"/>
                </a:lnTo>
                <a:lnTo>
                  <a:pt x="767733" y="1116741"/>
                </a:lnTo>
                <a:lnTo>
                  <a:pt x="732328" y="1146010"/>
                </a:lnTo>
                <a:lnTo>
                  <a:pt x="694628" y="1171341"/>
                </a:lnTo>
                <a:lnTo>
                  <a:pt x="654960" y="1192681"/>
                </a:lnTo>
                <a:lnTo>
                  <a:pt x="613650" y="1209979"/>
                </a:lnTo>
                <a:lnTo>
                  <a:pt x="571023" y="1223183"/>
                </a:lnTo>
                <a:lnTo>
                  <a:pt x="527405" y="1232243"/>
                </a:lnTo>
                <a:lnTo>
                  <a:pt x="483122" y="1237105"/>
                </a:lnTo>
                <a:lnTo>
                  <a:pt x="438501" y="1237720"/>
                </a:lnTo>
                <a:lnTo>
                  <a:pt x="393867" y="1234034"/>
                </a:lnTo>
                <a:lnTo>
                  <a:pt x="349546" y="1225996"/>
                </a:lnTo>
                <a:lnTo>
                  <a:pt x="305864" y="1213556"/>
                </a:lnTo>
                <a:lnTo>
                  <a:pt x="263148" y="1196660"/>
                </a:lnTo>
                <a:lnTo>
                  <a:pt x="221722" y="1175258"/>
                </a:lnTo>
                <a:lnTo>
                  <a:pt x="181913" y="1149297"/>
                </a:lnTo>
                <a:lnTo>
                  <a:pt x="0" y="1399679"/>
                </a:lnTo>
                <a:lnTo>
                  <a:pt x="40443" y="1427155"/>
                </a:lnTo>
                <a:lnTo>
                  <a:pt x="82371" y="1451927"/>
                </a:lnTo>
                <a:lnTo>
                  <a:pt x="125646" y="1473951"/>
                </a:lnTo>
                <a:lnTo>
                  <a:pt x="170131" y="1493183"/>
                </a:lnTo>
                <a:lnTo>
                  <a:pt x="215689" y="1509579"/>
                </a:lnTo>
                <a:lnTo>
                  <a:pt x="262183" y="1523093"/>
                </a:lnTo>
                <a:lnTo>
                  <a:pt x="309476" y="1533681"/>
                </a:lnTo>
                <a:lnTo>
                  <a:pt x="357432" y="1541300"/>
                </a:lnTo>
                <a:lnTo>
                  <a:pt x="405913" y="1545903"/>
                </a:lnTo>
                <a:lnTo>
                  <a:pt x="454783" y="1547448"/>
                </a:lnTo>
                <a:lnTo>
                  <a:pt x="503714" y="1545925"/>
                </a:lnTo>
                <a:lnTo>
                  <a:pt x="551837" y="1541419"/>
                </a:lnTo>
                <a:lnTo>
                  <a:pt x="599060" y="1534020"/>
                </a:lnTo>
                <a:lnTo>
                  <a:pt x="645294" y="1523817"/>
                </a:lnTo>
                <a:lnTo>
                  <a:pt x="690446" y="1510903"/>
                </a:lnTo>
                <a:lnTo>
                  <a:pt x="734428" y="1495367"/>
                </a:lnTo>
                <a:lnTo>
                  <a:pt x="777147" y="1477300"/>
                </a:lnTo>
                <a:lnTo>
                  <a:pt x="818514" y="1456794"/>
                </a:lnTo>
                <a:lnTo>
                  <a:pt x="858438" y="1433937"/>
                </a:lnTo>
                <a:lnTo>
                  <a:pt x="896828" y="1408822"/>
                </a:lnTo>
                <a:lnTo>
                  <a:pt x="933593" y="1381539"/>
                </a:lnTo>
                <a:lnTo>
                  <a:pt x="968643" y="1352177"/>
                </a:lnTo>
                <a:lnTo>
                  <a:pt x="1001888" y="1320829"/>
                </a:lnTo>
                <a:lnTo>
                  <a:pt x="1033236" y="1287585"/>
                </a:lnTo>
                <a:lnTo>
                  <a:pt x="1062597" y="1252534"/>
                </a:lnTo>
                <a:lnTo>
                  <a:pt x="1089881" y="1215769"/>
                </a:lnTo>
                <a:lnTo>
                  <a:pt x="1114996" y="1177379"/>
                </a:lnTo>
                <a:lnTo>
                  <a:pt x="1137852" y="1137455"/>
                </a:lnTo>
                <a:lnTo>
                  <a:pt x="1158359" y="1096089"/>
                </a:lnTo>
                <a:lnTo>
                  <a:pt x="1176426" y="1053369"/>
                </a:lnTo>
                <a:lnTo>
                  <a:pt x="1191961" y="1009388"/>
                </a:lnTo>
                <a:lnTo>
                  <a:pt x="1204876" y="964235"/>
                </a:lnTo>
                <a:lnTo>
                  <a:pt x="1215078" y="918002"/>
                </a:lnTo>
                <a:lnTo>
                  <a:pt x="1222478" y="870778"/>
                </a:lnTo>
                <a:lnTo>
                  <a:pt x="1226984" y="822656"/>
                </a:lnTo>
                <a:lnTo>
                  <a:pt x="1228506" y="773724"/>
                </a:lnTo>
                <a:lnTo>
                  <a:pt x="1226984" y="724793"/>
                </a:lnTo>
                <a:lnTo>
                  <a:pt x="1222478" y="676670"/>
                </a:lnTo>
                <a:lnTo>
                  <a:pt x="1215078" y="629446"/>
                </a:lnTo>
                <a:lnTo>
                  <a:pt x="1204876" y="583213"/>
                </a:lnTo>
                <a:lnTo>
                  <a:pt x="1191961" y="538060"/>
                </a:lnTo>
                <a:lnTo>
                  <a:pt x="1176426" y="494079"/>
                </a:lnTo>
                <a:lnTo>
                  <a:pt x="1158359" y="451359"/>
                </a:lnTo>
                <a:lnTo>
                  <a:pt x="1137852" y="409992"/>
                </a:lnTo>
                <a:lnTo>
                  <a:pt x="1114996" y="370068"/>
                </a:lnTo>
                <a:lnTo>
                  <a:pt x="1089881" y="331678"/>
                </a:lnTo>
                <a:lnTo>
                  <a:pt x="1062597" y="294913"/>
                </a:lnTo>
                <a:lnTo>
                  <a:pt x="1033236" y="259863"/>
                </a:lnTo>
                <a:lnTo>
                  <a:pt x="1001888" y="226618"/>
                </a:lnTo>
                <a:lnTo>
                  <a:pt x="968643" y="195270"/>
                </a:lnTo>
                <a:lnTo>
                  <a:pt x="933593" y="165909"/>
                </a:lnTo>
                <a:lnTo>
                  <a:pt x="896828" y="138625"/>
                </a:lnTo>
                <a:lnTo>
                  <a:pt x="858438" y="113510"/>
                </a:lnTo>
                <a:lnTo>
                  <a:pt x="818514" y="90653"/>
                </a:lnTo>
                <a:lnTo>
                  <a:pt x="777147" y="70147"/>
                </a:lnTo>
                <a:lnTo>
                  <a:pt x="734428" y="52080"/>
                </a:lnTo>
                <a:lnTo>
                  <a:pt x="690446" y="36544"/>
                </a:lnTo>
                <a:lnTo>
                  <a:pt x="645294" y="23630"/>
                </a:lnTo>
                <a:lnTo>
                  <a:pt x="599060" y="13427"/>
                </a:lnTo>
                <a:lnTo>
                  <a:pt x="551837" y="6028"/>
                </a:lnTo>
                <a:lnTo>
                  <a:pt x="503714" y="1522"/>
                </a:lnTo>
                <a:lnTo>
                  <a:pt x="454783" y="0"/>
                </a:lnTo>
                <a:close/>
              </a:path>
            </a:pathLst>
          </a:custGeom>
          <a:solidFill>
            <a:srgbClr val="312D2A"/>
          </a:solidFill>
        </p:spPr>
        <p:txBody>
          <a:bodyPr wrap="square" lIns="0" tIns="0" rIns="0" bIns="0" rtlCol="0"/>
          <a:lstStyle/>
          <a:p>
            <a:endParaRPr sz="3200"/>
          </a:p>
        </p:txBody>
      </p:sp>
      <p:sp>
        <p:nvSpPr>
          <p:cNvPr id="22" name="object 20">
            <a:extLst>
              <a:ext uri="{FF2B5EF4-FFF2-40B4-BE49-F238E27FC236}">
                <a16:creationId xmlns:a16="http://schemas.microsoft.com/office/drawing/2014/main" id="{054CBB75-C99C-4A9E-A90F-62D20CD319D2}"/>
              </a:ext>
            </a:extLst>
          </p:cNvPr>
          <p:cNvSpPr/>
          <p:nvPr/>
        </p:nvSpPr>
        <p:spPr>
          <a:xfrm>
            <a:off x="10812089" y="6911044"/>
            <a:ext cx="1532652" cy="2772351"/>
          </a:xfrm>
          <a:custGeom>
            <a:avLst/>
            <a:gdLst/>
            <a:ahLst/>
            <a:cxnLst/>
            <a:rect l="l" t="t" r="r" b="b"/>
            <a:pathLst>
              <a:path w="774065" h="1400175">
                <a:moveTo>
                  <a:pt x="773632" y="0"/>
                </a:moveTo>
                <a:lnTo>
                  <a:pt x="724318" y="1570"/>
                </a:lnTo>
                <a:lnTo>
                  <a:pt x="675532" y="6236"/>
                </a:lnTo>
                <a:lnTo>
                  <a:pt x="627402" y="13934"/>
                </a:lnTo>
                <a:lnTo>
                  <a:pt x="580055" y="24597"/>
                </a:lnTo>
                <a:lnTo>
                  <a:pt x="533621" y="38161"/>
                </a:lnTo>
                <a:lnTo>
                  <a:pt x="488227" y="54559"/>
                </a:lnTo>
                <a:lnTo>
                  <a:pt x="444003" y="73728"/>
                </a:lnTo>
                <a:lnTo>
                  <a:pt x="401075" y="95601"/>
                </a:lnTo>
                <a:lnTo>
                  <a:pt x="359573" y="120112"/>
                </a:lnTo>
                <a:lnTo>
                  <a:pt x="319624" y="147197"/>
                </a:lnTo>
                <a:lnTo>
                  <a:pt x="281358" y="176791"/>
                </a:lnTo>
                <a:lnTo>
                  <a:pt x="244901" y="208827"/>
                </a:lnTo>
                <a:lnTo>
                  <a:pt x="210384" y="243241"/>
                </a:lnTo>
                <a:lnTo>
                  <a:pt x="177933" y="279967"/>
                </a:lnTo>
                <a:lnTo>
                  <a:pt x="147677" y="318940"/>
                </a:lnTo>
                <a:lnTo>
                  <a:pt x="120147" y="359421"/>
                </a:lnTo>
                <a:lnTo>
                  <a:pt x="95507" y="401002"/>
                </a:lnTo>
                <a:lnTo>
                  <a:pt x="73736" y="443555"/>
                </a:lnTo>
                <a:lnTo>
                  <a:pt x="54814" y="486956"/>
                </a:lnTo>
                <a:lnTo>
                  <a:pt x="38722" y="531076"/>
                </a:lnTo>
                <a:lnTo>
                  <a:pt x="25439" y="575789"/>
                </a:lnTo>
                <a:lnTo>
                  <a:pt x="14946" y="620969"/>
                </a:lnTo>
                <a:lnTo>
                  <a:pt x="7221" y="666489"/>
                </a:lnTo>
                <a:lnTo>
                  <a:pt x="2246" y="712223"/>
                </a:lnTo>
                <a:lnTo>
                  <a:pt x="0" y="758044"/>
                </a:lnTo>
                <a:lnTo>
                  <a:pt x="462" y="803824"/>
                </a:lnTo>
                <a:lnTo>
                  <a:pt x="3614" y="849439"/>
                </a:lnTo>
                <a:lnTo>
                  <a:pt x="9434" y="894760"/>
                </a:lnTo>
                <a:lnTo>
                  <a:pt x="17904" y="939662"/>
                </a:lnTo>
                <a:lnTo>
                  <a:pt x="29002" y="984018"/>
                </a:lnTo>
                <a:lnTo>
                  <a:pt x="42709" y="1027701"/>
                </a:lnTo>
                <a:lnTo>
                  <a:pt x="59005" y="1070585"/>
                </a:lnTo>
                <a:lnTo>
                  <a:pt x="77869" y="1112542"/>
                </a:lnTo>
                <a:lnTo>
                  <a:pt x="99282" y="1153448"/>
                </a:lnTo>
                <a:lnTo>
                  <a:pt x="123223" y="1193174"/>
                </a:lnTo>
                <a:lnTo>
                  <a:pt x="149673" y="1231594"/>
                </a:lnTo>
                <a:lnTo>
                  <a:pt x="178612" y="1268582"/>
                </a:lnTo>
                <a:lnTo>
                  <a:pt x="210019" y="1304011"/>
                </a:lnTo>
                <a:lnTo>
                  <a:pt x="243874" y="1337755"/>
                </a:lnTo>
                <a:lnTo>
                  <a:pt x="280157" y="1369686"/>
                </a:lnTo>
                <a:lnTo>
                  <a:pt x="318849" y="1399679"/>
                </a:lnTo>
                <a:lnTo>
                  <a:pt x="500761" y="1149296"/>
                </a:lnTo>
                <a:lnTo>
                  <a:pt x="462535" y="1118304"/>
                </a:lnTo>
                <a:lnTo>
                  <a:pt x="428126" y="1083795"/>
                </a:lnTo>
                <a:lnTo>
                  <a:pt x="397716" y="1046127"/>
                </a:lnTo>
                <a:lnTo>
                  <a:pt x="371487" y="1005656"/>
                </a:lnTo>
                <a:lnTo>
                  <a:pt x="349619" y="962738"/>
                </a:lnTo>
                <a:lnTo>
                  <a:pt x="332294" y="917729"/>
                </a:lnTo>
                <a:lnTo>
                  <a:pt x="319695" y="870986"/>
                </a:lnTo>
                <a:lnTo>
                  <a:pt x="312002" y="822865"/>
                </a:lnTo>
                <a:lnTo>
                  <a:pt x="309397" y="773723"/>
                </a:lnTo>
                <a:lnTo>
                  <a:pt x="311794" y="726258"/>
                </a:lnTo>
                <a:lnTo>
                  <a:pt x="318829" y="680163"/>
                </a:lnTo>
                <a:lnTo>
                  <a:pt x="330268" y="635674"/>
                </a:lnTo>
                <a:lnTo>
                  <a:pt x="345879" y="593022"/>
                </a:lnTo>
                <a:lnTo>
                  <a:pt x="365428" y="552441"/>
                </a:lnTo>
                <a:lnTo>
                  <a:pt x="388681" y="514165"/>
                </a:lnTo>
                <a:lnTo>
                  <a:pt x="415406" y="478426"/>
                </a:lnTo>
                <a:lnTo>
                  <a:pt x="445368" y="445459"/>
                </a:lnTo>
                <a:lnTo>
                  <a:pt x="478335" y="415497"/>
                </a:lnTo>
                <a:lnTo>
                  <a:pt x="514074" y="388772"/>
                </a:lnTo>
                <a:lnTo>
                  <a:pt x="552350" y="365519"/>
                </a:lnTo>
                <a:lnTo>
                  <a:pt x="592931" y="345970"/>
                </a:lnTo>
                <a:lnTo>
                  <a:pt x="635583" y="330359"/>
                </a:lnTo>
                <a:lnTo>
                  <a:pt x="680072" y="318920"/>
                </a:lnTo>
                <a:lnTo>
                  <a:pt x="726167" y="311885"/>
                </a:lnTo>
                <a:lnTo>
                  <a:pt x="773632" y="309488"/>
                </a:lnTo>
                <a:lnTo>
                  <a:pt x="773632" y="0"/>
                </a:lnTo>
                <a:close/>
              </a:path>
            </a:pathLst>
          </a:custGeom>
          <a:solidFill>
            <a:schemeClr val="accent5"/>
          </a:solidFill>
        </p:spPr>
        <p:txBody>
          <a:bodyPr wrap="square" lIns="0" tIns="0" rIns="0" bIns="0" rtlCol="0"/>
          <a:lstStyle/>
          <a:p>
            <a:endParaRPr sz="3200"/>
          </a:p>
        </p:txBody>
      </p:sp>
      <p:sp>
        <p:nvSpPr>
          <p:cNvPr id="23" name="object 21">
            <a:extLst>
              <a:ext uri="{FF2B5EF4-FFF2-40B4-BE49-F238E27FC236}">
                <a16:creationId xmlns:a16="http://schemas.microsoft.com/office/drawing/2014/main" id="{4BB7D1C5-72DB-4518-96B8-F7FC3A18F8D9}"/>
              </a:ext>
            </a:extLst>
          </p:cNvPr>
          <p:cNvSpPr txBox="1"/>
          <p:nvPr/>
        </p:nvSpPr>
        <p:spPr>
          <a:xfrm>
            <a:off x="11958673" y="8049320"/>
            <a:ext cx="964351" cy="566821"/>
          </a:xfrm>
          <a:prstGeom prst="rect">
            <a:avLst/>
          </a:prstGeom>
        </p:spPr>
        <p:txBody>
          <a:bodyPr vert="horz" wrap="square" lIns="0" tIns="12700" rIns="0" bIns="0" rtlCol="0">
            <a:spAutoFit/>
          </a:bodyPr>
          <a:lstStyle/>
          <a:p>
            <a:pPr marL="12700">
              <a:lnSpc>
                <a:spcPct val="100000"/>
              </a:lnSpc>
              <a:spcBef>
                <a:spcPts val="100"/>
              </a:spcBef>
            </a:pPr>
            <a:r>
              <a:rPr sz="3600" b="1" spc="25" dirty="0">
                <a:solidFill>
                  <a:srgbClr val="315357"/>
                </a:solidFill>
                <a:cs typeface="Trebuchet MS"/>
              </a:rPr>
              <a:t>60</a:t>
            </a:r>
            <a:r>
              <a:rPr sz="2400" b="1" spc="275" dirty="0">
                <a:solidFill>
                  <a:srgbClr val="315357"/>
                </a:solidFill>
                <a:cs typeface="Trebuchet MS"/>
              </a:rPr>
              <a:t>%</a:t>
            </a:r>
            <a:endParaRPr sz="2400">
              <a:cs typeface="Trebuchet MS"/>
            </a:endParaRPr>
          </a:p>
        </p:txBody>
      </p:sp>
      <p:sp>
        <p:nvSpPr>
          <p:cNvPr id="24" name="object 22">
            <a:extLst>
              <a:ext uri="{FF2B5EF4-FFF2-40B4-BE49-F238E27FC236}">
                <a16:creationId xmlns:a16="http://schemas.microsoft.com/office/drawing/2014/main" id="{2A403110-4BED-4C02-96B1-87B1A9C8EB89}"/>
              </a:ext>
            </a:extLst>
          </p:cNvPr>
          <p:cNvSpPr txBox="1"/>
          <p:nvPr/>
        </p:nvSpPr>
        <p:spPr>
          <a:xfrm>
            <a:off x="10805216" y="10093191"/>
            <a:ext cx="3077705" cy="882230"/>
          </a:xfrm>
          <a:prstGeom prst="rect">
            <a:avLst/>
          </a:prstGeom>
        </p:spPr>
        <p:txBody>
          <a:bodyPr vert="horz" wrap="square" lIns="0" tIns="3175" rIns="0" bIns="0" rtlCol="0">
            <a:spAutoFit/>
          </a:bodyPr>
          <a:lstStyle/>
          <a:p>
            <a:pPr marL="270510" marR="5080" indent="-258445" algn="ctr">
              <a:lnSpc>
                <a:spcPct val="103699"/>
              </a:lnSpc>
              <a:spcBef>
                <a:spcPts val="25"/>
              </a:spcBef>
            </a:pPr>
            <a:r>
              <a:rPr sz="2800" spc="-130" dirty="0">
                <a:solidFill>
                  <a:srgbClr val="315357"/>
                </a:solidFill>
                <a:cs typeface="Verdana"/>
              </a:rPr>
              <a:t>I</a:t>
            </a:r>
            <a:r>
              <a:rPr sz="2800" spc="-204" dirty="0">
                <a:solidFill>
                  <a:srgbClr val="315357"/>
                </a:solidFill>
                <a:cs typeface="Verdana"/>
              </a:rPr>
              <a:t>n</a:t>
            </a:r>
            <a:r>
              <a:rPr sz="2800" spc="-110" dirty="0">
                <a:solidFill>
                  <a:srgbClr val="315357"/>
                </a:solidFill>
                <a:cs typeface="Verdana"/>
              </a:rPr>
              <a:t>e</a:t>
            </a:r>
            <a:r>
              <a:rPr sz="2800" spc="-5" dirty="0">
                <a:solidFill>
                  <a:srgbClr val="315357"/>
                </a:solidFill>
                <a:cs typeface="Verdana"/>
              </a:rPr>
              <a:t>f</a:t>
            </a:r>
            <a:r>
              <a:rPr sz="2800" spc="-50" dirty="0">
                <a:solidFill>
                  <a:srgbClr val="315357"/>
                </a:solidFill>
                <a:cs typeface="Verdana"/>
              </a:rPr>
              <a:t>f</a:t>
            </a:r>
            <a:r>
              <a:rPr sz="2800" spc="-95" dirty="0">
                <a:solidFill>
                  <a:srgbClr val="315357"/>
                </a:solidFill>
                <a:cs typeface="Verdana"/>
              </a:rPr>
              <a:t>e</a:t>
            </a:r>
            <a:r>
              <a:rPr sz="2800" spc="-40" dirty="0">
                <a:solidFill>
                  <a:srgbClr val="315357"/>
                </a:solidFill>
                <a:cs typeface="Verdana"/>
              </a:rPr>
              <a:t>c</a:t>
            </a:r>
            <a:r>
              <a:rPr sz="2800" spc="-80" dirty="0">
                <a:solidFill>
                  <a:srgbClr val="315357"/>
                </a:solidFill>
                <a:cs typeface="Verdana"/>
              </a:rPr>
              <a:t>t</a:t>
            </a:r>
            <a:r>
              <a:rPr sz="2800" spc="-45" dirty="0">
                <a:solidFill>
                  <a:srgbClr val="315357"/>
                </a:solidFill>
                <a:cs typeface="Verdana"/>
              </a:rPr>
              <a:t>i</a:t>
            </a:r>
            <a:r>
              <a:rPr sz="2800" spc="-140" dirty="0">
                <a:solidFill>
                  <a:srgbClr val="315357"/>
                </a:solidFill>
                <a:cs typeface="Verdana"/>
              </a:rPr>
              <a:t>v</a:t>
            </a:r>
            <a:r>
              <a:rPr sz="2800" spc="-105" dirty="0">
                <a:solidFill>
                  <a:srgbClr val="315357"/>
                </a:solidFill>
                <a:cs typeface="Verdana"/>
              </a:rPr>
              <a:t>e</a:t>
            </a:r>
            <a:r>
              <a:rPr sz="2800" spc="-180" dirty="0">
                <a:solidFill>
                  <a:srgbClr val="315357"/>
                </a:solidFill>
                <a:cs typeface="Verdana"/>
              </a:rPr>
              <a:t> </a:t>
            </a:r>
            <a:r>
              <a:rPr sz="2800" spc="-114" dirty="0">
                <a:solidFill>
                  <a:srgbClr val="315357"/>
                </a:solidFill>
                <a:cs typeface="Verdana"/>
              </a:rPr>
              <a:t>Da</a:t>
            </a:r>
            <a:r>
              <a:rPr sz="2800" spc="-80" dirty="0">
                <a:solidFill>
                  <a:srgbClr val="315357"/>
                </a:solidFill>
                <a:cs typeface="Verdana"/>
              </a:rPr>
              <a:t>ta  </a:t>
            </a:r>
            <a:r>
              <a:rPr sz="2800" spc="-75" dirty="0">
                <a:solidFill>
                  <a:srgbClr val="315357"/>
                </a:solidFill>
                <a:cs typeface="Verdana"/>
              </a:rPr>
              <a:t>Redaction</a:t>
            </a:r>
            <a:endParaRPr sz="2800" dirty="0">
              <a:cs typeface="Verdana"/>
            </a:endParaRPr>
          </a:p>
        </p:txBody>
      </p:sp>
      <p:pic>
        <p:nvPicPr>
          <p:cNvPr id="26" name="object 24">
            <a:extLst>
              <a:ext uri="{FF2B5EF4-FFF2-40B4-BE49-F238E27FC236}">
                <a16:creationId xmlns:a16="http://schemas.microsoft.com/office/drawing/2014/main" id="{4AA59451-36B4-46EF-A805-ED743813A8BB}"/>
              </a:ext>
            </a:extLst>
          </p:cNvPr>
          <p:cNvPicPr/>
          <p:nvPr/>
        </p:nvPicPr>
        <p:blipFill>
          <a:blip r:embed="rId4" cstate="print"/>
          <a:stretch>
            <a:fillRect/>
          </a:stretch>
        </p:blipFill>
        <p:spPr>
          <a:xfrm>
            <a:off x="17013764" y="2427669"/>
            <a:ext cx="1738095" cy="2474371"/>
          </a:xfrm>
          <a:prstGeom prst="rect">
            <a:avLst/>
          </a:prstGeom>
        </p:spPr>
      </p:pic>
      <p:pic>
        <p:nvPicPr>
          <p:cNvPr id="27" name="object 25">
            <a:extLst>
              <a:ext uri="{FF2B5EF4-FFF2-40B4-BE49-F238E27FC236}">
                <a16:creationId xmlns:a16="http://schemas.microsoft.com/office/drawing/2014/main" id="{D5B28762-3D7E-4858-8C86-2C5FCD22BB0D}"/>
              </a:ext>
            </a:extLst>
          </p:cNvPr>
          <p:cNvPicPr/>
          <p:nvPr/>
        </p:nvPicPr>
        <p:blipFill>
          <a:blip r:embed="rId5" cstate="print"/>
          <a:stretch>
            <a:fillRect/>
          </a:stretch>
        </p:blipFill>
        <p:spPr>
          <a:xfrm>
            <a:off x="15505001" y="2421634"/>
            <a:ext cx="3035631" cy="3228752"/>
          </a:xfrm>
          <a:prstGeom prst="rect">
            <a:avLst/>
          </a:prstGeom>
        </p:spPr>
      </p:pic>
      <p:sp>
        <p:nvSpPr>
          <p:cNvPr id="28" name="object 26">
            <a:extLst>
              <a:ext uri="{FF2B5EF4-FFF2-40B4-BE49-F238E27FC236}">
                <a16:creationId xmlns:a16="http://schemas.microsoft.com/office/drawing/2014/main" id="{862F16B7-D3B1-41E2-994F-C8426CF463EB}"/>
              </a:ext>
            </a:extLst>
          </p:cNvPr>
          <p:cNvSpPr/>
          <p:nvPr/>
        </p:nvSpPr>
        <p:spPr>
          <a:xfrm>
            <a:off x="17117383" y="2458456"/>
            <a:ext cx="1532652" cy="2270688"/>
          </a:xfrm>
          <a:custGeom>
            <a:avLst/>
            <a:gdLst/>
            <a:ahLst/>
            <a:cxnLst/>
            <a:rect l="l" t="t" r="r" b="b"/>
            <a:pathLst>
              <a:path w="774065" h="1146810">
                <a:moveTo>
                  <a:pt x="1" y="0"/>
                </a:moveTo>
                <a:lnTo>
                  <a:pt x="0" y="309490"/>
                </a:lnTo>
                <a:lnTo>
                  <a:pt x="46708" y="311845"/>
                </a:lnTo>
                <a:lnTo>
                  <a:pt x="92769" y="318853"/>
                </a:lnTo>
                <a:lnTo>
                  <a:pt x="137841" y="330426"/>
                </a:lnTo>
                <a:lnTo>
                  <a:pt x="181581" y="346475"/>
                </a:lnTo>
                <a:lnTo>
                  <a:pt x="223647" y="366913"/>
                </a:lnTo>
                <a:lnTo>
                  <a:pt x="264086" y="391880"/>
                </a:lnTo>
                <a:lnTo>
                  <a:pt x="301089" y="420250"/>
                </a:lnTo>
                <a:lnTo>
                  <a:pt x="334565" y="451708"/>
                </a:lnTo>
                <a:lnTo>
                  <a:pt x="364421" y="485935"/>
                </a:lnTo>
                <a:lnTo>
                  <a:pt x="390564" y="522616"/>
                </a:lnTo>
                <a:lnTo>
                  <a:pt x="412903" y="561433"/>
                </a:lnTo>
                <a:lnTo>
                  <a:pt x="431346" y="602069"/>
                </a:lnTo>
                <a:lnTo>
                  <a:pt x="445801" y="644207"/>
                </a:lnTo>
                <a:lnTo>
                  <a:pt x="456175" y="687531"/>
                </a:lnTo>
                <a:lnTo>
                  <a:pt x="462377" y="731723"/>
                </a:lnTo>
                <a:lnTo>
                  <a:pt x="464314" y="776468"/>
                </a:lnTo>
                <a:lnTo>
                  <a:pt x="461895" y="821446"/>
                </a:lnTo>
                <a:lnTo>
                  <a:pt x="455027" y="866343"/>
                </a:lnTo>
                <a:lnTo>
                  <a:pt x="443619" y="910841"/>
                </a:lnTo>
                <a:lnTo>
                  <a:pt x="427577" y="954622"/>
                </a:lnTo>
                <a:lnTo>
                  <a:pt x="406811" y="997371"/>
                </a:lnTo>
                <a:lnTo>
                  <a:pt x="678019" y="1146468"/>
                </a:lnTo>
                <a:lnTo>
                  <a:pt x="700158" y="1103008"/>
                </a:lnTo>
                <a:lnTo>
                  <a:pt x="719461" y="1058373"/>
                </a:lnTo>
                <a:lnTo>
                  <a:pt x="735892" y="1012705"/>
                </a:lnTo>
                <a:lnTo>
                  <a:pt x="749416" y="966141"/>
                </a:lnTo>
                <a:lnTo>
                  <a:pt x="759997" y="918822"/>
                </a:lnTo>
                <a:lnTo>
                  <a:pt x="767599" y="870886"/>
                </a:lnTo>
                <a:lnTo>
                  <a:pt x="772187" y="822474"/>
                </a:lnTo>
                <a:lnTo>
                  <a:pt x="773724" y="773724"/>
                </a:lnTo>
                <a:lnTo>
                  <a:pt x="772202" y="724793"/>
                </a:lnTo>
                <a:lnTo>
                  <a:pt x="767696" y="676670"/>
                </a:lnTo>
                <a:lnTo>
                  <a:pt x="760296" y="629447"/>
                </a:lnTo>
                <a:lnTo>
                  <a:pt x="750094" y="583213"/>
                </a:lnTo>
                <a:lnTo>
                  <a:pt x="737180" y="538060"/>
                </a:lnTo>
                <a:lnTo>
                  <a:pt x="721644" y="494079"/>
                </a:lnTo>
                <a:lnTo>
                  <a:pt x="703577" y="451360"/>
                </a:lnTo>
                <a:lnTo>
                  <a:pt x="683070" y="409993"/>
                </a:lnTo>
                <a:lnTo>
                  <a:pt x="660214" y="370069"/>
                </a:lnTo>
                <a:lnTo>
                  <a:pt x="635099" y="331679"/>
                </a:lnTo>
                <a:lnTo>
                  <a:pt x="607815" y="294913"/>
                </a:lnTo>
                <a:lnTo>
                  <a:pt x="578454" y="259863"/>
                </a:lnTo>
                <a:lnTo>
                  <a:pt x="547106" y="226618"/>
                </a:lnTo>
                <a:lnTo>
                  <a:pt x="513861" y="195270"/>
                </a:lnTo>
                <a:lnTo>
                  <a:pt x="478811" y="165909"/>
                </a:lnTo>
                <a:lnTo>
                  <a:pt x="442046" y="138625"/>
                </a:lnTo>
                <a:lnTo>
                  <a:pt x="403656" y="113510"/>
                </a:lnTo>
                <a:lnTo>
                  <a:pt x="363732" y="90654"/>
                </a:lnTo>
                <a:lnTo>
                  <a:pt x="322365" y="70147"/>
                </a:lnTo>
                <a:lnTo>
                  <a:pt x="279646" y="52080"/>
                </a:lnTo>
                <a:lnTo>
                  <a:pt x="235664" y="36544"/>
                </a:lnTo>
                <a:lnTo>
                  <a:pt x="190512" y="23630"/>
                </a:lnTo>
                <a:lnTo>
                  <a:pt x="144278" y="13428"/>
                </a:lnTo>
                <a:lnTo>
                  <a:pt x="97055" y="6028"/>
                </a:lnTo>
                <a:lnTo>
                  <a:pt x="48932" y="1522"/>
                </a:lnTo>
                <a:lnTo>
                  <a:pt x="1" y="0"/>
                </a:lnTo>
                <a:close/>
              </a:path>
            </a:pathLst>
          </a:custGeom>
          <a:solidFill>
            <a:srgbClr val="312D2A"/>
          </a:solidFill>
        </p:spPr>
        <p:txBody>
          <a:bodyPr wrap="square" lIns="0" tIns="0" rIns="0" bIns="0" rtlCol="0"/>
          <a:lstStyle/>
          <a:p>
            <a:endParaRPr sz="3200"/>
          </a:p>
        </p:txBody>
      </p:sp>
      <p:sp>
        <p:nvSpPr>
          <p:cNvPr id="29" name="object 27">
            <a:extLst>
              <a:ext uri="{FF2B5EF4-FFF2-40B4-BE49-F238E27FC236}">
                <a16:creationId xmlns:a16="http://schemas.microsoft.com/office/drawing/2014/main" id="{18C151A5-DCAA-46DF-B1E0-C1D389B3C835}"/>
              </a:ext>
            </a:extLst>
          </p:cNvPr>
          <p:cNvSpPr/>
          <p:nvPr/>
        </p:nvSpPr>
        <p:spPr>
          <a:xfrm>
            <a:off x="15585241" y="2458458"/>
            <a:ext cx="2875451" cy="3065303"/>
          </a:xfrm>
          <a:custGeom>
            <a:avLst/>
            <a:gdLst/>
            <a:ahLst/>
            <a:cxnLst/>
            <a:rect l="l" t="t" r="r" b="b"/>
            <a:pathLst>
              <a:path w="1452245" h="1548130">
                <a:moveTo>
                  <a:pt x="773807" y="0"/>
                </a:moveTo>
                <a:lnTo>
                  <a:pt x="724256" y="1582"/>
                </a:lnTo>
                <a:lnTo>
                  <a:pt x="675294" y="6282"/>
                </a:lnTo>
                <a:lnTo>
                  <a:pt x="627045" y="14026"/>
                </a:lnTo>
                <a:lnTo>
                  <a:pt x="579632" y="24740"/>
                </a:lnTo>
                <a:lnTo>
                  <a:pt x="533180" y="38351"/>
                </a:lnTo>
                <a:lnTo>
                  <a:pt x="487812" y="54786"/>
                </a:lnTo>
                <a:lnTo>
                  <a:pt x="443652" y="73971"/>
                </a:lnTo>
                <a:lnTo>
                  <a:pt x="400825" y="95834"/>
                </a:lnTo>
                <a:lnTo>
                  <a:pt x="359454" y="120300"/>
                </a:lnTo>
                <a:lnTo>
                  <a:pt x="319664" y="147298"/>
                </a:lnTo>
                <a:lnTo>
                  <a:pt x="281578" y="176752"/>
                </a:lnTo>
                <a:lnTo>
                  <a:pt x="245319" y="208591"/>
                </a:lnTo>
                <a:lnTo>
                  <a:pt x="211013" y="242740"/>
                </a:lnTo>
                <a:lnTo>
                  <a:pt x="178783" y="279127"/>
                </a:lnTo>
                <a:lnTo>
                  <a:pt x="148753" y="317678"/>
                </a:lnTo>
                <a:lnTo>
                  <a:pt x="121047" y="358320"/>
                </a:lnTo>
                <a:lnTo>
                  <a:pt x="95789" y="400979"/>
                </a:lnTo>
                <a:lnTo>
                  <a:pt x="73549" y="444591"/>
                </a:lnTo>
                <a:lnTo>
                  <a:pt x="54315" y="488933"/>
                </a:lnTo>
                <a:lnTo>
                  <a:pt x="38049" y="533879"/>
                </a:lnTo>
                <a:lnTo>
                  <a:pt x="24716" y="579309"/>
                </a:lnTo>
                <a:lnTo>
                  <a:pt x="14280" y="625098"/>
                </a:lnTo>
                <a:lnTo>
                  <a:pt x="6706" y="671124"/>
                </a:lnTo>
                <a:lnTo>
                  <a:pt x="1958" y="717263"/>
                </a:lnTo>
                <a:lnTo>
                  <a:pt x="0" y="763392"/>
                </a:lnTo>
                <a:lnTo>
                  <a:pt x="795" y="809389"/>
                </a:lnTo>
                <a:lnTo>
                  <a:pt x="4309" y="855129"/>
                </a:lnTo>
                <a:lnTo>
                  <a:pt x="10506" y="900491"/>
                </a:lnTo>
                <a:lnTo>
                  <a:pt x="19350" y="945351"/>
                </a:lnTo>
                <a:lnTo>
                  <a:pt x="30805" y="989585"/>
                </a:lnTo>
                <a:lnTo>
                  <a:pt x="44835" y="1033071"/>
                </a:lnTo>
                <a:lnTo>
                  <a:pt x="61405" y="1075686"/>
                </a:lnTo>
                <a:lnTo>
                  <a:pt x="80479" y="1117307"/>
                </a:lnTo>
                <a:lnTo>
                  <a:pt x="102021" y="1157810"/>
                </a:lnTo>
                <a:lnTo>
                  <a:pt x="125995" y="1197073"/>
                </a:lnTo>
                <a:lnTo>
                  <a:pt x="152366" y="1234972"/>
                </a:lnTo>
                <a:lnTo>
                  <a:pt x="181098" y="1271384"/>
                </a:lnTo>
                <a:lnTo>
                  <a:pt x="212155" y="1306186"/>
                </a:lnTo>
                <a:lnTo>
                  <a:pt x="245501" y="1339256"/>
                </a:lnTo>
                <a:lnTo>
                  <a:pt x="281101" y="1370469"/>
                </a:lnTo>
                <a:lnTo>
                  <a:pt x="318918" y="1399704"/>
                </a:lnTo>
                <a:lnTo>
                  <a:pt x="358918" y="1426836"/>
                </a:lnTo>
                <a:lnTo>
                  <a:pt x="401063" y="1451743"/>
                </a:lnTo>
                <a:lnTo>
                  <a:pt x="444676" y="1473982"/>
                </a:lnTo>
                <a:lnTo>
                  <a:pt x="489017" y="1493216"/>
                </a:lnTo>
                <a:lnTo>
                  <a:pt x="533964" y="1509482"/>
                </a:lnTo>
                <a:lnTo>
                  <a:pt x="579393" y="1522815"/>
                </a:lnTo>
                <a:lnTo>
                  <a:pt x="625182" y="1533250"/>
                </a:lnTo>
                <a:lnTo>
                  <a:pt x="671208" y="1540824"/>
                </a:lnTo>
                <a:lnTo>
                  <a:pt x="717347" y="1545573"/>
                </a:lnTo>
                <a:lnTo>
                  <a:pt x="763476" y="1547531"/>
                </a:lnTo>
                <a:lnTo>
                  <a:pt x="809473" y="1546735"/>
                </a:lnTo>
                <a:lnTo>
                  <a:pt x="855214" y="1543221"/>
                </a:lnTo>
                <a:lnTo>
                  <a:pt x="900575" y="1537024"/>
                </a:lnTo>
                <a:lnTo>
                  <a:pt x="945435" y="1528180"/>
                </a:lnTo>
                <a:lnTo>
                  <a:pt x="989669" y="1516725"/>
                </a:lnTo>
                <a:lnTo>
                  <a:pt x="1033156" y="1502695"/>
                </a:lnTo>
                <a:lnTo>
                  <a:pt x="1075771" y="1486125"/>
                </a:lnTo>
                <a:lnTo>
                  <a:pt x="1117391" y="1467051"/>
                </a:lnTo>
                <a:lnTo>
                  <a:pt x="1157895" y="1445509"/>
                </a:lnTo>
                <a:lnTo>
                  <a:pt x="1197157" y="1421535"/>
                </a:lnTo>
                <a:lnTo>
                  <a:pt x="1235056" y="1395164"/>
                </a:lnTo>
                <a:lnTo>
                  <a:pt x="1271468" y="1366433"/>
                </a:lnTo>
                <a:lnTo>
                  <a:pt x="1306271" y="1335376"/>
                </a:lnTo>
                <a:lnTo>
                  <a:pt x="1339340" y="1302030"/>
                </a:lnTo>
                <a:lnTo>
                  <a:pt x="1370554" y="1266430"/>
                </a:lnTo>
                <a:lnTo>
                  <a:pt x="1399788" y="1228613"/>
                </a:lnTo>
                <a:lnTo>
                  <a:pt x="1426920" y="1188614"/>
                </a:lnTo>
                <a:lnTo>
                  <a:pt x="1451827" y="1146468"/>
                </a:lnTo>
                <a:lnTo>
                  <a:pt x="1180620" y="997370"/>
                </a:lnTo>
                <a:lnTo>
                  <a:pt x="1153978" y="1040164"/>
                </a:lnTo>
                <a:lnTo>
                  <a:pt x="1123242" y="1079372"/>
                </a:lnTo>
                <a:lnTo>
                  <a:pt x="1088777" y="1114775"/>
                </a:lnTo>
                <a:lnTo>
                  <a:pt x="1050949" y="1146160"/>
                </a:lnTo>
                <a:lnTo>
                  <a:pt x="1010123" y="1173309"/>
                </a:lnTo>
                <a:lnTo>
                  <a:pt x="966664" y="1196006"/>
                </a:lnTo>
                <a:lnTo>
                  <a:pt x="920937" y="1214036"/>
                </a:lnTo>
                <a:lnTo>
                  <a:pt x="873309" y="1227181"/>
                </a:lnTo>
                <a:lnTo>
                  <a:pt x="824145" y="1235227"/>
                </a:lnTo>
                <a:lnTo>
                  <a:pt x="773808" y="1237957"/>
                </a:lnTo>
                <a:lnTo>
                  <a:pt x="726343" y="1235561"/>
                </a:lnTo>
                <a:lnTo>
                  <a:pt x="680249" y="1228526"/>
                </a:lnTo>
                <a:lnTo>
                  <a:pt x="635759" y="1217086"/>
                </a:lnTo>
                <a:lnTo>
                  <a:pt x="593107" y="1201475"/>
                </a:lnTo>
                <a:lnTo>
                  <a:pt x="552527" y="1181927"/>
                </a:lnTo>
                <a:lnTo>
                  <a:pt x="514250" y="1158673"/>
                </a:lnTo>
                <a:lnTo>
                  <a:pt x="478512" y="1131949"/>
                </a:lnTo>
                <a:lnTo>
                  <a:pt x="445545" y="1101986"/>
                </a:lnTo>
                <a:lnTo>
                  <a:pt x="415582" y="1069019"/>
                </a:lnTo>
                <a:lnTo>
                  <a:pt x="388858" y="1033280"/>
                </a:lnTo>
                <a:lnTo>
                  <a:pt x="365604" y="995004"/>
                </a:lnTo>
                <a:lnTo>
                  <a:pt x="346056" y="954424"/>
                </a:lnTo>
                <a:lnTo>
                  <a:pt x="330445" y="911772"/>
                </a:lnTo>
                <a:lnTo>
                  <a:pt x="319006" y="867282"/>
                </a:lnTo>
                <a:lnTo>
                  <a:pt x="311971" y="821188"/>
                </a:lnTo>
                <a:lnTo>
                  <a:pt x="309574" y="773723"/>
                </a:lnTo>
                <a:lnTo>
                  <a:pt x="311971" y="726258"/>
                </a:lnTo>
                <a:lnTo>
                  <a:pt x="319006" y="680163"/>
                </a:lnTo>
                <a:lnTo>
                  <a:pt x="330445" y="635674"/>
                </a:lnTo>
                <a:lnTo>
                  <a:pt x="346056" y="593022"/>
                </a:lnTo>
                <a:lnTo>
                  <a:pt x="365604" y="552441"/>
                </a:lnTo>
                <a:lnTo>
                  <a:pt x="388858" y="514165"/>
                </a:lnTo>
                <a:lnTo>
                  <a:pt x="415582" y="478426"/>
                </a:lnTo>
                <a:lnTo>
                  <a:pt x="445545" y="445459"/>
                </a:lnTo>
                <a:lnTo>
                  <a:pt x="478512" y="415497"/>
                </a:lnTo>
                <a:lnTo>
                  <a:pt x="514250" y="388772"/>
                </a:lnTo>
                <a:lnTo>
                  <a:pt x="552527" y="365519"/>
                </a:lnTo>
                <a:lnTo>
                  <a:pt x="593107" y="345970"/>
                </a:lnTo>
                <a:lnTo>
                  <a:pt x="635759" y="330359"/>
                </a:lnTo>
                <a:lnTo>
                  <a:pt x="680249" y="318920"/>
                </a:lnTo>
                <a:lnTo>
                  <a:pt x="726343" y="311885"/>
                </a:lnTo>
                <a:lnTo>
                  <a:pt x="773808" y="309488"/>
                </a:lnTo>
                <a:lnTo>
                  <a:pt x="773807" y="0"/>
                </a:lnTo>
                <a:close/>
              </a:path>
            </a:pathLst>
          </a:custGeom>
          <a:solidFill>
            <a:schemeClr val="accent5"/>
          </a:solidFill>
        </p:spPr>
        <p:txBody>
          <a:bodyPr wrap="square" lIns="0" tIns="0" rIns="0" bIns="0" rtlCol="0"/>
          <a:lstStyle/>
          <a:p>
            <a:endParaRPr sz="3200"/>
          </a:p>
        </p:txBody>
      </p:sp>
      <p:sp>
        <p:nvSpPr>
          <p:cNvPr id="30" name="object 28">
            <a:extLst>
              <a:ext uri="{FF2B5EF4-FFF2-40B4-BE49-F238E27FC236}">
                <a16:creationId xmlns:a16="http://schemas.microsoft.com/office/drawing/2014/main" id="{828E9953-B493-4A12-9A51-8DE827012220}"/>
              </a:ext>
            </a:extLst>
          </p:cNvPr>
          <p:cNvSpPr txBox="1"/>
          <p:nvPr/>
        </p:nvSpPr>
        <p:spPr>
          <a:xfrm>
            <a:off x="16693638" y="3619594"/>
            <a:ext cx="964351" cy="566821"/>
          </a:xfrm>
          <a:prstGeom prst="rect">
            <a:avLst/>
          </a:prstGeom>
        </p:spPr>
        <p:txBody>
          <a:bodyPr vert="horz" wrap="square" lIns="0" tIns="12700" rIns="0" bIns="0" rtlCol="0">
            <a:spAutoFit/>
          </a:bodyPr>
          <a:lstStyle/>
          <a:p>
            <a:pPr marL="12700">
              <a:lnSpc>
                <a:spcPct val="100000"/>
              </a:lnSpc>
              <a:spcBef>
                <a:spcPts val="100"/>
              </a:spcBef>
            </a:pPr>
            <a:r>
              <a:rPr sz="3600" b="1" spc="25" dirty="0">
                <a:solidFill>
                  <a:srgbClr val="315357"/>
                </a:solidFill>
                <a:cs typeface="Trebuchet MS"/>
              </a:rPr>
              <a:t>38</a:t>
            </a:r>
            <a:r>
              <a:rPr sz="2400" b="1" spc="275" dirty="0">
                <a:solidFill>
                  <a:srgbClr val="315357"/>
                </a:solidFill>
                <a:cs typeface="Trebuchet MS"/>
              </a:rPr>
              <a:t>%</a:t>
            </a:r>
            <a:endParaRPr sz="2400">
              <a:cs typeface="Trebuchet MS"/>
            </a:endParaRPr>
          </a:p>
        </p:txBody>
      </p:sp>
      <p:sp>
        <p:nvSpPr>
          <p:cNvPr id="31" name="object 29">
            <a:extLst>
              <a:ext uri="{FF2B5EF4-FFF2-40B4-BE49-F238E27FC236}">
                <a16:creationId xmlns:a16="http://schemas.microsoft.com/office/drawing/2014/main" id="{FB6491C2-DC2B-4A4F-95A6-AAF7BD7F44BE}"/>
              </a:ext>
            </a:extLst>
          </p:cNvPr>
          <p:cNvSpPr txBox="1"/>
          <p:nvPr/>
        </p:nvSpPr>
        <p:spPr>
          <a:xfrm>
            <a:off x="15288599" y="5627253"/>
            <a:ext cx="3775679" cy="443711"/>
          </a:xfrm>
          <a:prstGeom prst="rect">
            <a:avLst/>
          </a:prstGeom>
        </p:spPr>
        <p:txBody>
          <a:bodyPr vert="horz" wrap="square" lIns="0" tIns="12700" rIns="0" bIns="0" rtlCol="0">
            <a:spAutoFit/>
          </a:bodyPr>
          <a:lstStyle/>
          <a:p>
            <a:pPr marL="12700" algn="ctr">
              <a:lnSpc>
                <a:spcPct val="100000"/>
              </a:lnSpc>
              <a:spcBef>
                <a:spcPts val="100"/>
              </a:spcBef>
            </a:pPr>
            <a:r>
              <a:rPr sz="2800" spc="-75" dirty="0">
                <a:solidFill>
                  <a:srgbClr val="315357"/>
                </a:solidFill>
                <a:cs typeface="Verdana"/>
              </a:rPr>
              <a:t>O</a:t>
            </a:r>
            <a:r>
              <a:rPr sz="2800" spc="-55" dirty="0">
                <a:solidFill>
                  <a:srgbClr val="315357"/>
                </a:solidFill>
                <a:cs typeface="Verdana"/>
              </a:rPr>
              <a:t>u</a:t>
            </a:r>
            <a:r>
              <a:rPr sz="2800" spc="-110" dirty="0">
                <a:solidFill>
                  <a:srgbClr val="315357"/>
                </a:solidFill>
                <a:cs typeface="Verdana"/>
              </a:rPr>
              <a:t>t</a:t>
            </a:r>
            <a:r>
              <a:rPr sz="2800" spc="-50" dirty="0">
                <a:solidFill>
                  <a:srgbClr val="315357"/>
                </a:solidFill>
                <a:cs typeface="Verdana"/>
              </a:rPr>
              <a:t>d</a:t>
            </a:r>
            <a:r>
              <a:rPr sz="2800" spc="-114" dirty="0">
                <a:solidFill>
                  <a:srgbClr val="315357"/>
                </a:solidFill>
                <a:cs typeface="Verdana"/>
              </a:rPr>
              <a:t>a</a:t>
            </a:r>
            <a:r>
              <a:rPr sz="2800" spc="-110" dirty="0">
                <a:solidFill>
                  <a:srgbClr val="315357"/>
                </a:solidFill>
                <a:cs typeface="Verdana"/>
              </a:rPr>
              <a:t>t</a:t>
            </a:r>
            <a:r>
              <a:rPr sz="2800" spc="-95" dirty="0">
                <a:solidFill>
                  <a:srgbClr val="315357"/>
                </a:solidFill>
                <a:cs typeface="Verdana"/>
              </a:rPr>
              <a:t>e</a:t>
            </a:r>
            <a:r>
              <a:rPr sz="2800" spc="-55" dirty="0">
                <a:solidFill>
                  <a:srgbClr val="315357"/>
                </a:solidFill>
                <a:cs typeface="Verdana"/>
              </a:rPr>
              <a:t>d</a:t>
            </a:r>
            <a:r>
              <a:rPr sz="2800" spc="-170" dirty="0">
                <a:solidFill>
                  <a:srgbClr val="315357"/>
                </a:solidFill>
                <a:cs typeface="Verdana"/>
              </a:rPr>
              <a:t> </a:t>
            </a:r>
            <a:r>
              <a:rPr sz="2800" spc="110" dirty="0">
                <a:solidFill>
                  <a:srgbClr val="315357"/>
                </a:solidFill>
                <a:cs typeface="Verdana"/>
              </a:rPr>
              <a:t>/</a:t>
            </a:r>
            <a:r>
              <a:rPr sz="2800" spc="-180" dirty="0">
                <a:solidFill>
                  <a:srgbClr val="315357"/>
                </a:solidFill>
                <a:cs typeface="Verdana"/>
              </a:rPr>
              <a:t> </a:t>
            </a:r>
            <a:r>
              <a:rPr sz="2800" spc="-114" dirty="0">
                <a:solidFill>
                  <a:srgbClr val="315357"/>
                </a:solidFill>
                <a:cs typeface="Verdana"/>
              </a:rPr>
              <a:t>Da</a:t>
            </a:r>
            <a:r>
              <a:rPr sz="2800" spc="-80" dirty="0">
                <a:solidFill>
                  <a:srgbClr val="315357"/>
                </a:solidFill>
                <a:cs typeface="Verdana"/>
              </a:rPr>
              <a:t>t</a:t>
            </a:r>
            <a:r>
              <a:rPr sz="2800" spc="-110" dirty="0">
                <a:solidFill>
                  <a:srgbClr val="315357"/>
                </a:solidFill>
                <a:cs typeface="Verdana"/>
              </a:rPr>
              <a:t>a</a:t>
            </a:r>
            <a:r>
              <a:rPr sz="2800" spc="-180" dirty="0">
                <a:solidFill>
                  <a:srgbClr val="315357"/>
                </a:solidFill>
                <a:cs typeface="Verdana"/>
              </a:rPr>
              <a:t> </a:t>
            </a:r>
            <a:r>
              <a:rPr sz="2800" spc="-185" dirty="0">
                <a:solidFill>
                  <a:srgbClr val="315357"/>
                </a:solidFill>
                <a:cs typeface="Verdana"/>
              </a:rPr>
              <a:t>S</a:t>
            </a:r>
            <a:r>
              <a:rPr sz="2800" spc="-45" dirty="0">
                <a:solidFill>
                  <a:srgbClr val="315357"/>
                </a:solidFill>
                <a:cs typeface="Verdana"/>
              </a:rPr>
              <a:t>i</a:t>
            </a:r>
            <a:r>
              <a:rPr sz="2800" spc="-60" dirty="0">
                <a:solidFill>
                  <a:srgbClr val="315357"/>
                </a:solidFill>
                <a:cs typeface="Verdana"/>
              </a:rPr>
              <a:t>l</a:t>
            </a:r>
            <a:r>
              <a:rPr sz="2800" spc="-45" dirty="0">
                <a:solidFill>
                  <a:srgbClr val="315357"/>
                </a:solidFill>
                <a:cs typeface="Verdana"/>
              </a:rPr>
              <a:t>o</a:t>
            </a:r>
            <a:endParaRPr sz="2800" dirty="0">
              <a:cs typeface="Verdana"/>
            </a:endParaRPr>
          </a:p>
        </p:txBody>
      </p:sp>
      <p:pic>
        <p:nvPicPr>
          <p:cNvPr id="33" name="object 31">
            <a:extLst>
              <a:ext uri="{FF2B5EF4-FFF2-40B4-BE49-F238E27FC236}">
                <a16:creationId xmlns:a16="http://schemas.microsoft.com/office/drawing/2014/main" id="{E10E2CD3-61A3-4787-B593-52A5525FF4C5}"/>
              </a:ext>
            </a:extLst>
          </p:cNvPr>
          <p:cNvPicPr/>
          <p:nvPr/>
        </p:nvPicPr>
        <p:blipFill>
          <a:blip r:embed="rId6" cstate="print"/>
          <a:stretch>
            <a:fillRect/>
          </a:stretch>
        </p:blipFill>
        <p:spPr>
          <a:xfrm>
            <a:off x="10628681" y="2463879"/>
            <a:ext cx="3264963" cy="3246857"/>
          </a:xfrm>
          <a:prstGeom prst="rect">
            <a:avLst/>
          </a:prstGeom>
        </p:spPr>
      </p:pic>
      <p:pic>
        <p:nvPicPr>
          <p:cNvPr id="34" name="object 32">
            <a:extLst>
              <a:ext uri="{FF2B5EF4-FFF2-40B4-BE49-F238E27FC236}">
                <a16:creationId xmlns:a16="http://schemas.microsoft.com/office/drawing/2014/main" id="{12C584D7-498D-4C9A-9D8F-4CC550E04BC0}"/>
              </a:ext>
            </a:extLst>
          </p:cNvPr>
          <p:cNvPicPr/>
          <p:nvPr/>
        </p:nvPicPr>
        <p:blipFill>
          <a:blip r:embed="rId7" cstate="print"/>
          <a:stretch>
            <a:fillRect/>
          </a:stretch>
        </p:blipFill>
        <p:spPr>
          <a:xfrm>
            <a:off x="11938287" y="2439741"/>
            <a:ext cx="645748" cy="790592"/>
          </a:xfrm>
          <a:prstGeom prst="rect">
            <a:avLst/>
          </a:prstGeom>
        </p:spPr>
      </p:pic>
      <p:sp>
        <p:nvSpPr>
          <p:cNvPr id="35" name="object 33">
            <a:extLst>
              <a:ext uri="{FF2B5EF4-FFF2-40B4-BE49-F238E27FC236}">
                <a16:creationId xmlns:a16="http://schemas.microsoft.com/office/drawing/2014/main" id="{6E124B64-ABD2-4FF8-8C7D-4C730FA552BB}"/>
              </a:ext>
            </a:extLst>
          </p:cNvPr>
          <p:cNvSpPr/>
          <p:nvPr/>
        </p:nvSpPr>
        <p:spPr>
          <a:xfrm>
            <a:off x="10729859" y="2495522"/>
            <a:ext cx="3064046" cy="3045186"/>
          </a:xfrm>
          <a:custGeom>
            <a:avLst/>
            <a:gdLst/>
            <a:ahLst/>
            <a:cxnLst/>
            <a:rect l="l" t="t" r="r" b="b"/>
            <a:pathLst>
              <a:path w="1547495" h="1537970">
                <a:moveTo>
                  <a:pt x="894542" y="0"/>
                </a:moveTo>
                <a:lnTo>
                  <a:pt x="846127" y="305678"/>
                </a:lnTo>
                <a:lnTo>
                  <a:pt x="894848" y="316087"/>
                </a:lnTo>
                <a:lnTo>
                  <a:pt x="941501" y="331393"/>
                </a:lnTo>
                <a:lnTo>
                  <a:pt x="985802" y="351313"/>
                </a:lnTo>
                <a:lnTo>
                  <a:pt x="1027469" y="375566"/>
                </a:lnTo>
                <a:lnTo>
                  <a:pt x="1066219" y="403867"/>
                </a:lnTo>
                <a:lnTo>
                  <a:pt x="1101769" y="435934"/>
                </a:lnTo>
                <a:lnTo>
                  <a:pt x="1133836" y="471484"/>
                </a:lnTo>
                <a:lnTo>
                  <a:pt x="1162137" y="510234"/>
                </a:lnTo>
                <a:lnTo>
                  <a:pt x="1186389" y="551901"/>
                </a:lnTo>
                <a:lnTo>
                  <a:pt x="1206310" y="596202"/>
                </a:lnTo>
                <a:lnTo>
                  <a:pt x="1221616" y="642855"/>
                </a:lnTo>
                <a:lnTo>
                  <a:pt x="1232025" y="691575"/>
                </a:lnTo>
                <a:lnTo>
                  <a:pt x="1237082" y="738831"/>
                </a:lnTo>
                <a:lnTo>
                  <a:pt x="1237345" y="785458"/>
                </a:lnTo>
                <a:lnTo>
                  <a:pt x="1233006" y="831190"/>
                </a:lnTo>
                <a:lnTo>
                  <a:pt x="1224260" y="875759"/>
                </a:lnTo>
                <a:lnTo>
                  <a:pt x="1211300" y="918898"/>
                </a:lnTo>
                <a:lnTo>
                  <a:pt x="1194320" y="960340"/>
                </a:lnTo>
                <a:lnTo>
                  <a:pt x="1173515" y="999819"/>
                </a:lnTo>
                <a:lnTo>
                  <a:pt x="1149079" y="1037068"/>
                </a:lnTo>
                <a:lnTo>
                  <a:pt x="1121205" y="1071819"/>
                </a:lnTo>
                <a:lnTo>
                  <a:pt x="1090087" y="1103805"/>
                </a:lnTo>
                <a:lnTo>
                  <a:pt x="1055920" y="1132760"/>
                </a:lnTo>
                <a:lnTo>
                  <a:pt x="1018897" y="1158416"/>
                </a:lnTo>
                <a:lnTo>
                  <a:pt x="979212" y="1180507"/>
                </a:lnTo>
                <a:lnTo>
                  <a:pt x="937060" y="1198765"/>
                </a:lnTo>
                <a:lnTo>
                  <a:pt x="892633" y="1212924"/>
                </a:lnTo>
                <a:lnTo>
                  <a:pt x="846127" y="1222716"/>
                </a:lnTo>
                <a:lnTo>
                  <a:pt x="798872" y="1227774"/>
                </a:lnTo>
                <a:lnTo>
                  <a:pt x="752245" y="1228037"/>
                </a:lnTo>
                <a:lnTo>
                  <a:pt x="706513" y="1223698"/>
                </a:lnTo>
                <a:lnTo>
                  <a:pt x="661944" y="1214951"/>
                </a:lnTo>
                <a:lnTo>
                  <a:pt x="618805" y="1201991"/>
                </a:lnTo>
                <a:lnTo>
                  <a:pt x="577363" y="1185012"/>
                </a:lnTo>
                <a:lnTo>
                  <a:pt x="537884" y="1164207"/>
                </a:lnTo>
                <a:lnTo>
                  <a:pt x="500635" y="1139771"/>
                </a:lnTo>
                <a:lnTo>
                  <a:pt x="465884" y="1111897"/>
                </a:lnTo>
                <a:lnTo>
                  <a:pt x="433898" y="1080779"/>
                </a:lnTo>
                <a:lnTo>
                  <a:pt x="404943" y="1046612"/>
                </a:lnTo>
                <a:lnTo>
                  <a:pt x="379287" y="1009589"/>
                </a:lnTo>
                <a:lnTo>
                  <a:pt x="357196" y="969905"/>
                </a:lnTo>
                <a:lnTo>
                  <a:pt x="338938" y="927752"/>
                </a:lnTo>
                <a:lnTo>
                  <a:pt x="324779" y="883326"/>
                </a:lnTo>
                <a:lnTo>
                  <a:pt x="314987" y="836820"/>
                </a:lnTo>
                <a:lnTo>
                  <a:pt x="309929" y="789564"/>
                </a:lnTo>
                <a:lnTo>
                  <a:pt x="309666" y="742937"/>
                </a:lnTo>
                <a:lnTo>
                  <a:pt x="314005" y="697206"/>
                </a:lnTo>
                <a:lnTo>
                  <a:pt x="322751" y="652637"/>
                </a:lnTo>
                <a:lnTo>
                  <a:pt x="335711" y="609498"/>
                </a:lnTo>
                <a:lnTo>
                  <a:pt x="352690" y="568055"/>
                </a:lnTo>
                <a:lnTo>
                  <a:pt x="373495" y="528576"/>
                </a:lnTo>
                <a:lnTo>
                  <a:pt x="397931" y="491327"/>
                </a:lnTo>
                <a:lnTo>
                  <a:pt x="425805" y="456576"/>
                </a:lnTo>
                <a:lnTo>
                  <a:pt x="456923" y="424590"/>
                </a:lnTo>
                <a:lnTo>
                  <a:pt x="491090" y="395635"/>
                </a:lnTo>
                <a:lnTo>
                  <a:pt x="528113" y="369979"/>
                </a:lnTo>
                <a:lnTo>
                  <a:pt x="567798" y="347888"/>
                </a:lnTo>
                <a:lnTo>
                  <a:pt x="609951" y="329630"/>
                </a:lnTo>
                <a:lnTo>
                  <a:pt x="654377" y="315471"/>
                </a:lnTo>
                <a:lnTo>
                  <a:pt x="700883" y="305678"/>
                </a:lnTo>
                <a:lnTo>
                  <a:pt x="652468" y="0"/>
                </a:lnTo>
                <a:lnTo>
                  <a:pt x="603360" y="9402"/>
                </a:lnTo>
                <a:lnTo>
                  <a:pt x="555425" y="21811"/>
                </a:lnTo>
                <a:lnTo>
                  <a:pt x="508765" y="37125"/>
                </a:lnTo>
                <a:lnTo>
                  <a:pt x="463482" y="55241"/>
                </a:lnTo>
                <a:lnTo>
                  <a:pt x="419678" y="76059"/>
                </a:lnTo>
                <a:lnTo>
                  <a:pt x="377454" y="99475"/>
                </a:lnTo>
                <a:lnTo>
                  <a:pt x="336912" y="125388"/>
                </a:lnTo>
                <a:lnTo>
                  <a:pt x="298155" y="153697"/>
                </a:lnTo>
                <a:lnTo>
                  <a:pt x="261283" y="184299"/>
                </a:lnTo>
                <a:lnTo>
                  <a:pt x="226400" y="217093"/>
                </a:lnTo>
                <a:lnTo>
                  <a:pt x="193606" y="251976"/>
                </a:lnTo>
                <a:lnTo>
                  <a:pt x="163004" y="288847"/>
                </a:lnTo>
                <a:lnTo>
                  <a:pt x="134695" y="327605"/>
                </a:lnTo>
                <a:lnTo>
                  <a:pt x="108782" y="368146"/>
                </a:lnTo>
                <a:lnTo>
                  <a:pt x="85366" y="410370"/>
                </a:lnTo>
                <a:lnTo>
                  <a:pt x="64549" y="454175"/>
                </a:lnTo>
                <a:lnTo>
                  <a:pt x="46432" y="499458"/>
                </a:lnTo>
                <a:lnTo>
                  <a:pt x="31119" y="546118"/>
                </a:lnTo>
                <a:lnTo>
                  <a:pt x="18709" y="594053"/>
                </a:lnTo>
                <a:lnTo>
                  <a:pt x="9307" y="643161"/>
                </a:lnTo>
                <a:lnTo>
                  <a:pt x="3156" y="691728"/>
                </a:lnTo>
                <a:lnTo>
                  <a:pt x="78" y="739963"/>
                </a:lnTo>
                <a:lnTo>
                  <a:pt x="0" y="787763"/>
                </a:lnTo>
                <a:lnTo>
                  <a:pt x="2844" y="835023"/>
                </a:lnTo>
                <a:lnTo>
                  <a:pt x="8536" y="881640"/>
                </a:lnTo>
                <a:lnTo>
                  <a:pt x="17000" y="927510"/>
                </a:lnTo>
                <a:lnTo>
                  <a:pt x="28162" y="972530"/>
                </a:lnTo>
                <a:lnTo>
                  <a:pt x="41945" y="1016596"/>
                </a:lnTo>
                <a:lnTo>
                  <a:pt x="58274" y="1059603"/>
                </a:lnTo>
                <a:lnTo>
                  <a:pt x="77075" y="1101450"/>
                </a:lnTo>
                <a:lnTo>
                  <a:pt x="98271" y="1142031"/>
                </a:lnTo>
                <a:lnTo>
                  <a:pt x="121788" y="1181242"/>
                </a:lnTo>
                <a:lnTo>
                  <a:pt x="147550" y="1218982"/>
                </a:lnTo>
                <a:lnTo>
                  <a:pt x="175481" y="1255145"/>
                </a:lnTo>
                <a:lnTo>
                  <a:pt x="205507" y="1289627"/>
                </a:lnTo>
                <a:lnTo>
                  <a:pt x="237551" y="1322326"/>
                </a:lnTo>
                <a:lnTo>
                  <a:pt x="271540" y="1353138"/>
                </a:lnTo>
                <a:lnTo>
                  <a:pt x="307396" y="1381958"/>
                </a:lnTo>
                <a:lnTo>
                  <a:pt x="345046" y="1408684"/>
                </a:lnTo>
                <a:lnTo>
                  <a:pt x="384413" y="1433211"/>
                </a:lnTo>
                <a:lnTo>
                  <a:pt x="425423" y="1455436"/>
                </a:lnTo>
                <a:lnTo>
                  <a:pt x="467999" y="1475255"/>
                </a:lnTo>
                <a:lnTo>
                  <a:pt x="512067" y="1492564"/>
                </a:lnTo>
                <a:lnTo>
                  <a:pt x="557552" y="1507260"/>
                </a:lnTo>
                <a:lnTo>
                  <a:pt x="604377" y="1519238"/>
                </a:lnTo>
                <a:lnTo>
                  <a:pt x="652468" y="1528396"/>
                </a:lnTo>
                <a:lnTo>
                  <a:pt x="701035" y="1534547"/>
                </a:lnTo>
                <a:lnTo>
                  <a:pt x="749270" y="1537625"/>
                </a:lnTo>
                <a:lnTo>
                  <a:pt x="797070" y="1537703"/>
                </a:lnTo>
                <a:lnTo>
                  <a:pt x="844330" y="1534859"/>
                </a:lnTo>
                <a:lnTo>
                  <a:pt x="890947" y="1529167"/>
                </a:lnTo>
                <a:lnTo>
                  <a:pt x="936817" y="1520703"/>
                </a:lnTo>
                <a:lnTo>
                  <a:pt x="981837" y="1509542"/>
                </a:lnTo>
                <a:lnTo>
                  <a:pt x="1025903" y="1495758"/>
                </a:lnTo>
                <a:lnTo>
                  <a:pt x="1068911" y="1479429"/>
                </a:lnTo>
                <a:lnTo>
                  <a:pt x="1110757" y="1460628"/>
                </a:lnTo>
                <a:lnTo>
                  <a:pt x="1151338" y="1439432"/>
                </a:lnTo>
                <a:lnTo>
                  <a:pt x="1190550" y="1415916"/>
                </a:lnTo>
                <a:lnTo>
                  <a:pt x="1228289" y="1390154"/>
                </a:lnTo>
                <a:lnTo>
                  <a:pt x="1264452" y="1362223"/>
                </a:lnTo>
                <a:lnTo>
                  <a:pt x="1298935" y="1332197"/>
                </a:lnTo>
                <a:lnTo>
                  <a:pt x="1331634" y="1300152"/>
                </a:lnTo>
                <a:lnTo>
                  <a:pt x="1362445" y="1266164"/>
                </a:lnTo>
                <a:lnTo>
                  <a:pt x="1391266" y="1230307"/>
                </a:lnTo>
                <a:lnTo>
                  <a:pt x="1417991" y="1192658"/>
                </a:lnTo>
                <a:lnTo>
                  <a:pt x="1442518" y="1153290"/>
                </a:lnTo>
                <a:lnTo>
                  <a:pt x="1464743" y="1112281"/>
                </a:lnTo>
                <a:lnTo>
                  <a:pt x="1484562" y="1069704"/>
                </a:lnTo>
                <a:lnTo>
                  <a:pt x="1501871" y="1025636"/>
                </a:lnTo>
                <a:lnTo>
                  <a:pt x="1516567" y="980152"/>
                </a:lnTo>
                <a:lnTo>
                  <a:pt x="1528545" y="933326"/>
                </a:lnTo>
                <a:lnTo>
                  <a:pt x="1537703" y="885235"/>
                </a:lnTo>
                <a:lnTo>
                  <a:pt x="1543854" y="836668"/>
                </a:lnTo>
                <a:lnTo>
                  <a:pt x="1546932" y="788433"/>
                </a:lnTo>
                <a:lnTo>
                  <a:pt x="1547011" y="740633"/>
                </a:lnTo>
                <a:lnTo>
                  <a:pt x="1544166" y="693373"/>
                </a:lnTo>
                <a:lnTo>
                  <a:pt x="1538475" y="646756"/>
                </a:lnTo>
                <a:lnTo>
                  <a:pt x="1530010" y="600886"/>
                </a:lnTo>
                <a:lnTo>
                  <a:pt x="1518849" y="555866"/>
                </a:lnTo>
                <a:lnTo>
                  <a:pt x="1505066" y="511800"/>
                </a:lnTo>
                <a:lnTo>
                  <a:pt x="1488736" y="468793"/>
                </a:lnTo>
                <a:lnTo>
                  <a:pt x="1469936" y="426946"/>
                </a:lnTo>
                <a:lnTo>
                  <a:pt x="1448739" y="386366"/>
                </a:lnTo>
                <a:lnTo>
                  <a:pt x="1425223" y="347154"/>
                </a:lnTo>
                <a:lnTo>
                  <a:pt x="1399461" y="309415"/>
                </a:lnTo>
                <a:lnTo>
                  <a:pt x="1371530" y="273252"/>
                </a:lnTo>
                <a:lnTo>
                  <a:pt x="1341504" y="238769"/>
                </a:lnTo>
                <a:lnTo>
                  <a:pt x="1309459" y="206070"/>
                </a:lnTo>
                <a:lnTo>
                  <a:pt x="1275471" y="175258"/>
                </a:lnTo>
                <a:lnTo>
                  <a:pt x="1239614" y="146438"/>
                </a:lnTo>
                <a:lnTo>
                  <a:pt x="1201965" y="119712"/>
                </a:lnTo>
                <a:lnTo>
                  <a:pt x="1162598" y="95185"/>
                </a:lnTo>
                <a:lnTo>
                  <a:pt x="1121588" y="72960"/>
                </a:lnTo>
                <a:lnTo>
                  <a:pt x="1079011" y="53142"/>
                </a:lnTo>
                <a:lnTo>
                  <a:pt x="1034943" y="35832"/>
                </a:lnTo>
                <a:lnTo>
                  <a:pt x="989459" y="21136"/>
                </a:lnTo>
                <a:lnTo>
                  <a:pt x="942633" y="9158"/>
                </a:lnTo>
                <a:lnTo>
                  <a:pt x="894542" y="0"/>
                </a:lnTo>
                <a:close/>
              </a:path>
            </a:pathLst>
          </a:custGeom>
          <a:solidFill>
            <a:srgbClr val="312D2A"/>
          </a:solidFill>
        </p:spPr>
        <p:txBody>
          <a:bodyPr wrap="square" lIns="0" tIns="0" rIns="0" bIns="0" rtlCol="0"/>
          <a:lstStyle/>
          <a:p>
            <a:endParaRPr sz="3200"/>
          </a:p>
        </p:txBody>
      </p:sp>
      <p:sp>
        <p:nvSpPr>
          <p:cNvPr id="36" name="object 34">
            <a:extLst>
              <a:ext uri="{FF2B5EF4-FFF2-40B4-BE49-F238E27FC236}">
                <a16:creationId xmlns:a16="http://schemas.microsoft.com/office/drawing/2014/main" id="{58A13C00-7F1B-4749-A64A-A4CA6EB33D1A}"/>
              </a:ext>
            </a:extLst>
          </p:cNvPr>
          <p:cNvSpPr/>
          <p:nvPr/>
        </p:nvSpPr>
        <p:spPr>
          <a:xfrm>
            <a:off x="12021748" y="2477417"/>
            <a:ext cx="480289" cy="623622"/>
          </a:xfrm>
          <a:custGeom>
            <a:avLst/>
            <a:gdLst/>
            <a:ahLst/>
            <a:cxnLst/>
            <a:rect l="l" t="t" r="r" b="b"/>
            <a:pathLst>
              <a:path w="242570" h="314960">
                <a:moveTo>
                  <a:pt x="145316" y="0"/>
                </a:moveTo>
                <a:lnTo>
                  <a:pt x="96757" y="0"/>
                </a:lnTo>
                <a:lnTo>
                  <a:pt x="48270" y="3048"/>
                </a:lnTo>
                <a:lnTo>
                  <a:pt x="0" y="9144"/>
                </a:lnTo>
                <a:lnTo>
                  <a:pt x="48414" y="314822"/>
                </a:lnTo>
                <a:lnTo>
                  <a:pt x="84641" y="310536"/>
                </a:lnTo>
                <a:lnTo>
                  <a:pt x="121037" y="309107"/>
                </a:lnTo>
                <a:lnTo>
                  <a:pt x="157432" y="310536"/>
                </a:lnTo>
                <a:lnTo>
                  <a:pt x="193659" y="314822"/>
                </a:lnTo>
                <a:lnTo>
                  <a:pt x="242074" y="9144"/>
                </a:lnTo>
                <a:lnTo>
                  <a:pt x="193803" y="3048"/>
                </a:lnTo>
                <a:lnTo>
                  <a:pt x="145316" y="0"/>
                </a:lnTo>
                <a:close/>
              </a:path>
            </a:pathLst>
          </a:custGeom>
          <a:solidFill>
            <a:schemeClr val="accent5"/>
          </a:solidFill>
        </p:spPr>
        <p:txBody>
          <a:bodyPr wrap="square" lIns="0" tIns="0" rIns="0" bIns="0" rtlCol="0"/>
          <a:lstStyle/>
          <a:p>
            <a:endParaRPr sz="3200"/>
          </a:p>
        </p:txBody>
      </p:sp>
      <p:sp>
        <p:nvSpPr>
          <p:cNvPr id="37" name="object 35">
            <a:extLst>
              <a:ext uri="{FF2B5EF4-FFF2-40B4-BE49-F238E27FC236}">
                <a16:creationId xmlns:a16="http://schemas.microsoft.com/office/drawing/2014/main" id="{9AE44E81-462F-482A-AF16-2BC8D49CF126}"/>
              </a:ext>
            </a:extLst>
          </p:cNvPr>
          <p:cNvSpPr txBox="1"/>
          <p:nvPr/>
        </p:nvSpPr>
        <p:spPr>
          <a:xfrm>
            <a:off x="11814056" y="3625629"/>
            <a:ext cx="964351" cy="566821"/>
          </a:xfrm>
          <a:prstGeom prst="rect">
            <a:avLst/>
          </a:prstGeom>
        </p:spPr>
        <p:txBody>
          <a:bodyPr vert="horz" wrap="square" lIns="0" tIns="12700" rIns="0" bIns="0" rtlCol="0">
            <a:spAutoFit/>
          </a:bodyPr>
          <a:lstStyle/>
          <a:p>
            <a:pPr marL="12700">
              <a:lnSpc>
                <a:spcPct val="100000"/>
              </a:lnSpc>
              <a:spcBef>
                <a:spcPts val="100"/>
              </a:spcBef>
            </a:pPr>
            <a:r>
              <a:rPr sz="3600" b="1" spc="25" dirty="0">
                <a:solidFill>
                  <a:srgbClr val="315357"/>
                </a:solidFill>
                <a:cs typeface="Trebuchet MS"/>
              </a:rPr>
              <a:t>95</a:t>
            </a:r>
            <a:r>
              <a:rPr sz="2400" b="1" spc="275" dirty="0">
                <a:solidFill>
                  <a:srgbClr val="315357"/>
                </a:solidFill>
                <a:cs typeface="Trebuchet MS"/>
              </a:rPr>
              <a:t>%</a:t>
            </a:r>
            <a:endParaRPr sz="2400">
              <a:cs typeface="Trebuchet MS"/>
            </a:endParaRPr>
          </a:p>
        </p:txBody>
      </p:sp>
      <p:sp>
        <p:nvSpPr>
          <p:cNvPr id="38" name="object 36">
            <a:extLst>
              <a:ext uri="{FF2B5EF4-FFF2-40B4-BE49-F238E27FC236}">
                <a16:creationId xmlns:a16="http://schemas.microsoft.com/office/drawing/2014/main" id="{4950994A-CCDD-496D-BABB-B06B236BF179}"/>
              </a:ext>
            </a:extLst>
          </p:cNvPr>
          <p:cNvSpPr txBox="1"/>
          <p:nvPr/>
        </p:nvSpPr>
        <p:spPr>
          <a:xfrm>
            <a:off x="10103932" y="5560866"/>
            <a:ext cx="4255576" cy="882230"/>
          </a:xfrm>
          <a:prstGeom prst="rect">
            <a:avLst/>
          </a:prstGeom>
        </p:spPr>
        <p:txBody>
          <a:bodyPr vert="horz" wrap="square" lIns="0" tIns="3175" rIns="0" bIns="0" rtlCol="0">
            <a:spAutoFit/>
          </a:bodyPr>
          <a:lstStyle/>
          <a:p>
            <a:pPr marL="12700" marR="5080" indent="408940" algn="ctr">
              <a:lnSpc>
                <a:spcPct val="103800"/>
              </a:lnSpc>
              <a:spcBef>
                <a:spcPts val="25"/>
              </a:spcBef>
            </a:pPr>
            <a:r>
              <a:rPr sz="2800" spc="-105" dirty="0">
                <a:solidFill>
                  <a:srgbClr val="315357"/>
                </a:solidFill>
                <a:cs typeface="Verdana"/>
              </a:rPr>
              <a:t>E</a:t>
            </a:r>
            <a:r>
              <a:rPr sz="2800" spc="-75" dirty="0">
                <a:solidFill>
                  <a:srgbClr val="315357"/>
                </a:solidFill>
                <a:cs typeface="Verdana"/>
              </a:rPr>
              <a:t>r</a:t>
            </a:r>
            <a:r>
              <a:rPr sz="2800" spc="-135" dirty="0">
                <a:solidFill>
                  <a:srgbClr val="315357"/>
                </a:solidFill>
                <a:cs typeface="Verdana"/>
              </a:rPr>
              <a:t>r</a:t>
            </a:r>
            <a:r>
              <a:rPr sz="2800" spc="-50" dirty="0">
                <a:solidFill>
                  <a:srgbClr val="315357"/>
                </a:solidFill>
                <a:cs typeface="Verdana"/>
              </a:rPr>
              <a:t>o</a:t>
            </a:r>
            <a:r>
              <a:rPr sz="2800" spc="-95" dirty="0">
                <a:solidFill>
                  <a:srgbClr val="315357"/>
                </a:solidFill>
                <a:cs typeface="Verdana"/>
              </a:rPr>
              <a:t>r</a:t>
            </a:r>
            <a:r>
              <a:rPr sz="2800" spc="-185" dirty="0">
                <a:solidFill>
                  <a:srgbClr val="315357"/>
                </a:solidFill>
                <a:cs typeface="Verdana"/>
              </a:rPr>
              <a:t> </a:t>
            </a:r>
            <a:r>
              <a:rPr sz="2800" spc="-5" dirty="0">
                <a:solidFill>
                  <a:srgbClr val="315357"/>
                </a:solidFill>
                <a:cs typeface="Verdana"/>
              </a:rPr>
              <a:t>P</a:t>
            </a:r>
            <a:r>
              <a:rPr sz="2800" spc="-135" dirty="0">
                <a:solidFill>
                  <a:srgbClr val="315357"/>
                </a:solidFill>
                <a:cs typeface="Verdana"/>
              </a:rPr>
              <a:t>r</a:t>
            </a:r>
            <a:r>
              <a:rPr sz="2800" spc="-50" dirty="0">
                <a:solidFill>
                  <a:srgbClr val="315357"/>
                </a:solidFill>
                <a:cs typeface="Verdana"/>
              </a:rPr>
              <a:t>o</a:t>
            </a:r>
            <a:r>
              <a:rPr sz="2800" spc="-65" dirty="0">
                <a:solidFill>
                  <a:srgbClr val="315357"/>
                </a:solidFill>
                <a:cs typeface="Verdana"/>
              </a:rPr>
              <a:t>n</a:t>
            </a:r>
            <a:r>
              <a:rPr sz="2800" spc="-75" dirty="0">
                <a:solidFill>
                  <a:srgbClr val="315357"/>
                </a:solidFill>
                <a:cs typeface="Verdana"/>
              </a:rPr>
              <a:t>e  </a:t>
            </a:r>
            <a:r>
              <a:rPr sz="2800" spc="-30" dirty="0">
                <a:solidFill>
                  <a:srgbClr val="315357"/>
                </a:solidFill>
                <a:cs typeface="Verdana"/>
              </a:rPr>
              <a:t>M</a:t>
            </a:r>
            <a:r>
              <a:rPr sz="2800" spc="-20" dirty="0">
                <a:solidFill>
                  <a:srgbClr val="315357"/>
                </a:solidFill>
                <a:cs typeface="Verdana"/>
              </a:rPr>
              <a:t>a</a:t>
            </a:r>
            <a:r>
              <a:rPr sz="2800" spc="-75" dirty="0">
                <a:solidFill>
                  <a:srgbClr val="315357"/>
                </a:solidFill>
                <a:cs typeface="Verdana"/>
              </a:rPr>
              <a:t>n</a:t>
            </a:r>
            <a:r>
              <a:rPr sz="2800" spc="-60" dirty="0">
                <a:solidFill>
                  <a:srgbClr val="315357"/>
                </a:solidFill>
                <a:cs typeface="Verdana"/>
              </a:rPr>
              <a:t>u</a:t>
            </a:r>
            <a:r>
              <a:rPr sz="2800" spc="-114" dirty="0">
                <a:solidFill>
                  <a:srgbClr val="315357"/>
                </a:solidFill>
                <a:cs typeface="Verdana"/>
              </a:rPr>
              <a:t>a</a:t>
            </a:r>
            <a:r>
              <a:rPr sz="2800" spc="-60" dirty="0">
                <a:solidFill>
                  <a:srgbClr val="315357"/>
                </a:solidFill>
                <a:cs typeface="Verdana"/>
              </a:rPr>
              <a:t>l</a:t>
            </a:r>
            <a:r>
              <a:rPr sz="2800" spc="-175" dirty="0">
                <a:solidFill>
                  <a:srgbClr val="315357"/>
                </a:solidFill>
                <a:cs typeface="Verdana"/>
              </a:rPr>
              <a:t> </a:t>
            </a:r>
            <a:r>
              <a:rPr sz="2800" spc="-270" dirty="0">
                <a:solidFill>
                  <a:srgbClr val="315357"/>
                </a:solidFill>
                <a:cs typeface="Verdana"/>
              </a:rPr>
              <a:t>I</a:t>
            </a:r>
            <a:r>
              <a:rPr sz="2800" spc="-114" dirty="0">
                <a:solidFill>
                  <a:srgbClr val="315357"/>
                </a:solidFill>
                <a:cs typeface="Verdana"/>
              </a:rPr>
              <a:t>n</a:t>
            </a:r>
            <a:r>
              <a:rPr sz="2800" spc="-140" dirty="0">
                <a:solidFill>
                  <a:srgbClr val="315357"/>
                </a:solidFill>
                <a:cs typeface="Verdana"/>
              </a:rPr>
              <a:t>v</a:t>
            </a:r>
            <a:r>
              <a:rPr sz="2800" spc="-70" dirty="0">
                <a:solidFill>
                  <a:srgbClr val="315357"/>
                </a:solidFill>
                <a:cs typeface="Verdana"/>
              </a:rPr>
              <a:t>o</a:t>
            </a:r>
            <a:r>
              <a:rPr sz="2800" spc="-60" dirty="0">
                <a:solidFill>
                  <a:srgbClr val="315357"/>
                </a:solidFill>
                <a:cs typeface="Verdana"/>
              </a:rPr>
              <a:t>l</a:t>
            </a:r>
            <a:r>
              <a:rPr sz="2800" spc="-140" dirty="0">
                <a:solidFill>
                  <a:srgbClr val="315357"/>
                </a:solidFill>
                <a:cs typeface="Verdana"/>
              </a:rPr>
              <a:t>v</a:t>
            </a:r>
            <a:r>
              <a:rPr sz="2800" spc="-110" dirty="0">
                <a:solidFill>
                  <a:srgbClr val="315357"/>
                </a:solidFill>
                <a:cs typeface="Verdana"/>
              </a:rPr>
              <a:t>eme</a:t>
            </a:r>
            <a:r>
              <a:rPr sz="2800" spc="-85" dirty="0">
                <a:solidFill>
                  <a:srgbClr val="315357"/>
                </a:solidFill>
                <a:cs typeface="Verdana"/>
              </a:rPr>
              <a:t>nt</a:t>
            </a:r>
            <a:endParaRPr sz="2800" dirty="0">
              <a:cs typeface="Verdana"/>
            </a:endParaRPr>
          </a:p>
        </p:txBody>
      </p:sp>
    </p:spTree>
    <p:extLst>
      <p:ext uri="{BB962C8B-B14F-4D97-AF65-F5344CB8AC3E}">
        <p14:creationId xmlns:p14="http://schemas.microsoft.com/office/powerpoint/2010/main" val="37900267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E5BE02D-6199-4E97-AFE0-58787C3F85E4}"/>
              </a:ext>
            </a:extLst>
          </p:cNvPr>
          <p:cNvSpPr>
            <a:spLocks noGrp="1"/>
          </p:cNvSpPr>
          <p:nvPr>
            <p:ph type="sldNum" sz="quarter" idx="11"/>
          </p:nvPr>
        </p:nvSpPr>
        <p:spPr/>
        <p:txBody>
          <a:bodyPr/>
          <a:lstStyle/>
          <a:p>
            <a:fld id="{CFF4B978-1D82-7745-80C5-DBABA6B131D3}" type="slidenum">
              <a:rPr lang="en-US" smtClean="0"/>
              <a:pPr/>
              <a:t>40</a:t>
            </a:fld>
            <a:endParaRPr lang="en-US"/>
          </a:p>
        </p:txBody>
      </p:sp>
      <p:sp>
        <p:nvSpPr>
          <p:cNvPr id="3" name="Title 2">
            <a:extLst>
              <a:ext uri="{FF2B5EF4-FFF2-40B4-BE49-F238E27FC236}">
                <a16:creationId xmlns:a16="http://schemas.microsoft.com/office/drawing/2014/main" id="{301CD153-BD54-44B5-8596-EFC8548ECB0B}"/>
              </a:ext>
            </a:extLst>
          </p:cNvPr>
          <p:cNvSpPr>
            <a:spLocks noGrp="1"/>
          </p:cNvSpPr>
          <p:nvPr>
            <p:ph type="title"/>
          </p:nvPr>
        </p:nvSpPr>
        <p:spPr/>
        <p:txBody>
          <a:bodyPr/>
          <a:lstStyle/>
          <a:p>
            <a:r>
              <a:rPr lang="en-IN" dirty="0"/>
              <a:t>Charting Engine</a:t>
            </a:r>
          </a:p>
        </p:txBody>
      </p:sp>
      <p:sp>
        <p:nvSpPr>
          <p:cNvPr id="4" name="Text Placeholder 3">
            <a:extLst>
              <a:ext uri="{FF2B5EF4-FFF2-40B4-BE49-F238E27FC236}">
                <a16:creationId xmlns:a16="http://schemas.microsoft.com/office/drawing/2014/main" id="{88322C4F-1A74-4C3F-B786-CE72350B0DD1}"/>
              </a:ext>
            </a:extLst>
          </p:cNvPr>
          <p:cNvSpPr>
            <a:spLocks noGrp="1"/>
          </p:cNvSpPr>
          <p:nvPr>
            <p:ph type="body" sz="quarter" idx="12"/>
          </p:nvPr>
        </p:nvSpPr>
        <p:spPr>
          <a:xfrm>
            <a:off x="1060057" y="2402333"/>
            <a:ext cx="7923923" cy="10565188"/>
          </a:xfrm>
        </p:spPr>
        <p:txBody>
          <a:bodyPr>
            <a:normAutofit fontScale="85000" lnSpcReduction="20000"/>
          </a:bodyPr>
          <a:lstStyle/>
          <a:p>
            <a:pPr algn="just"/>
            <a:r>
              <a:rPr lang="en-US" sz="4400" dirty="0">
                <a:solidFill>
                  <a:schemeClr val="accent5">
                    <a:lumMod val="50000"/>
                  </a:schemeClr>
                </a:solidFill>
                <a:latin typeface="+mn-lt"/>
              </a:rPr>
              <a:t>Declarative support for Oracle JET Data Visualization Components</a:t>
            </a:r>
          </a:p>
          <a:p>
            <a:pPr algn="just"/>
            <a:endParaRPr lang="en-US" sz="4400" dirty="0">
              <a:solidFill>
                <a:schemeClr val="accent5">
                  <a:lumMod val="50000"/>
                </a:schemeClr>
              </a:solidFill>
              <a:latin typeface="+mn-lt"/>
            </a:endParaRPr>
          </a:p>
          <a:p>
            <a:pPr marL="580644" indent="-571500" algn="just">
              <a:buFont typeface="Arial" panose="020B0604020202020204" pitchFamily="34" charset="0"/>
              <a:buChar char="•"/>
            </a:pPr>
            <a:r>
              <a:rPr lang="en-US" sz="4400" dirty="0">
                <a:solidFill>
                  <a:schemeClr val="accent5">
                    <a:lumMod val="50000"/>
                  </a:schemeClr>
                </a:solidFill>
                <a:latin typeface="+mn-lt"/>
              </a:rPr>
              <a:t>Based on Oracle JET Data Visualization Components</a:t>
            </a:r>
          </a:p>
          <a:p>
            <a:pPr marL="580644" indent="-571500" algn="just">
              <a:buFont typeface="Arial" panose="020B0604020202020204" pitchFamily="34" charset="0"/>
              <a:buChar char="•"/>
            </a:pPr>
            <a:endParaRPr lang="en-US" sz="4400" dirty="0">
              <a:solidFill>
                <a:schemeClr val="accent5">
                  <a:lumMod val="50000"/>
                </a:schemeClr>
              </a:solidFill>
              <a:latin typeface="+mn-lt"/>
            </a:endParaRPr>
          </a:p>
          <a:p>
            <a:pPr marL="580644" indent="-571500" algn="just">
              <a:buFont typeface="Arial" panose="020B0604020202020204" pitchFamily="34" charset="0"/>
              <a:buChar char="•"/>
            </a:pPr>
            <a:r>
              <a:rPr lang="en-US" sz="4400" dirty="0">
                <a:solidFill>
                  <a:schemeClr val="accent5">
                    <a:lumMod val="50000"/>
                  </a:schemeClr>
                </a:solidFill>
                <a:latin typeface="+mn-lt"/>
              </a:rPr>
              <a:t>Oracle JET (JavaScript Extension Toolkit) is open source</a:t>
            </a:r>
          </a:p>
          <a:p>
            <a:pPr marL="580644" indent="-571500" algn="just">
              <a:buFont typeface="Arial" panose="020B0604020202020204" pitchFamily="34" charset="0"/>
              <a:buChar char="•"/>
            </a:pPr>
            <a:endParaRPr lang="en-US" sz="4400" dirty="0">
              <a:solidFill>
                <a:schemeClr val="accent5">
                  <a:lumMod val="50000"/>
                </a:schemeClr>
              </a:solidFill>
              <a:latin typeface="+mn-lt"/>
            </a:endParaRPr>
          </a:p>
          <a:p>
            <a:pPr marL="580644" indent="-571500" algn="just">
              <a:buFont typeface="Arial" panose="020B0604020202020204" pitchFamily="34" charset="0"/>
              <a:buChar char="•"/>
            </a:pPr>
            <a:r>
              <a:rPr lang="en-US" sz="4400" dirty="0">
                <a:solidFill>
                  <a:schemeClr val="accent5">
                    <a:lumMod val="50000"/>
                  </a:schemeClr>
                </a:solidFill>
                <a:latin typeface="+mn-lt"/>
              </a:rPr>
              <a:t>JavaScript-based solution, data being provided in JSON format</a:t>
            </a:r>
          </a:p>
          <a:p>
            <a:pPr marL="580644" indent="-571500" algn="just">
              <a:buFont typeface="Arial" panose="020B0604020202020204" pitchFamily="34" charset="0"/>
              <a:buChar char="•"/>
            </a:pPr>
            <a:endParaRPr lang="en-US" sz="4400" dirty="0">
              <a:solidFill>
                <a:schemeClr val="accent5">
                  <a:lumMod val="50000"/>
                </a:schemeClr>
              </a:solidFill>
              <a:latin typeface="+mn-lt"/>
            </a:endParaRPr>
          </a:p>
          <a:p>
            <a:pPr marL="580644" indent="-571500" algn="just">
              <a:buFont typeface="Arial" panose="020B0604020202020204" pitchFamily="34" charset="0"/>
              <a:buChar char="•"/>
            </a:pPr>
            <a:r>
              <a:rPr lang="en-US" sz="4400" dirty="0">
                <a:solidFill>
                  <a:schemeClr val="accent5">
                    <a:lumMod val="50000"/>
                  </a:schemeClr>
                </a:solidFill>
                <a:latin typeface="+mn-lt"/>
              </a:rPr>
              <a:t>Highly Customizable</a:t>
            </a:r>
          </a:p>
          <a:p>
            <a:pPr marL="1485854" lvl="1" indent="-571500" algn="just">
              <a:buFont typeface="Arial" panose="020B0604020202020204" pitchFamily="34" charset="0"/>
              <a:buChar char="•"/>
            </a:pPr>
            <a:r>
              <a:rPr lang="en-US" sz="3800" dirty="0">
                <a:solidFill>
                  <a:schemeClr val="accent5">
                    <a:lumMod val="50000"/>
                  </a:schemeClr>
                </a:solidFill>
                <a:latin typeface="+mn-lt"/>
              </a:rPr>
              <a:t>Using 'JavaScript code' to provide function to be called when chart is initialized</a:t>
            </a:r>
          </a:p>
          <a:p>
            <a:pPr marL="1485854" lvl="1" indent="-571500" algn="just">
              <a:buFont typeface="Arial" panose="020B0604020202020204" pitchFamily="34" charset="0"/>
              <a:buChar char="•"/>
            </a:pPr>
            <a:r>
              <a:rPr lang="en-US" sz="3800" dirty="0">
                <a:solidFill>
                  <a:schemeClr val="accent5">
                    <a:lumMod val="50000"/>
                  </a:schemeClr>
                </a:solidFill>
                <a:latin typeface="+mn-lt"/>
              </a:rPr>
              <a:t>Using Dynamic Actions to add interactive behavior</a:t>
            </a:r>
          </a:p>
          <a:p>
            <a:pPr marL="580644" indent="-571500" algn="just">
              <a:buFont typeface="Arial" panose="020B0604020202020204" pitchFamily="34" charset="0"/>
              <a:buChar char="•"/>
            </a:pPr>
            <a:endParaRPr lang="en-US" sz="4400" dirty="0">
              <a:solidFill>
                <a:schemeClr val="accent5">
                  <a:lumMod val="50000"/>
                </a:schemeClr>
              </a:solidFill>
              <a:latin typeface="+mn-lt"/>
            </a:endParaRPr>
          </a:p>
          <a:p>
            <a:pPr marL="580644" indent="-571500" algn="just">
              <a:buFont typeface="Arial" panose="020B0604020202020204" pitchFamily="34" charset="0"/>
              <a:buChar char="•"/>
            </a:pPr>
            <a:r>
              <a:rPr lang="en-US" sz="4400" dirty="0">
                <a:solidFill>
                  <a:schemeClr val="accent5">
                    <a:lumMod val="50000"/>
                  </a:schemeClr>
                </a:solidFill>
                <a:latin typeface="+mn-lt"/>
              </a:rPr>
              <a:t>Built-in Accessibility Support</a:t>
            </a:r>
          </a:p>
          <a:p>
            <a:pPr marL="580644" indent="-571500" algn="just">
              <a:buFont typeface="Arial" panose="020B0604020202020204" pitchFamily="34" charset="0"/>
              <a:buChar char="•"/>
            </a:pPr>
            <a:endParaRPr lang="en-US" sz="4400" dirty="0">
              <a:solidFill>
                <a:schemeClr val="accent5">
                  <a:lumMod val="50000"/>
                </a:schemeClr>
              </a:solidFill>
              <a:latin typeface="+mn-lt"/>
            </a:endParaRPr>
          </a:p>
          <a:p>
            <a:pPr marL="580644" indent="-571500" algn="just">
              <a:buFont typeface="Arial" panose="020B0604020202020204" pitchFamily="34" charset="0"/>
              <a:buChar char="•"/>
            </a:pPr>
            <a:r>
              <a:rPr lang="en-US" sz="4400" dirty="0">
                <a:solidFill>
                  <a:schemeClr val="accent5">
                    <a:lumMod val="50000"/>
                  </a:schemeClr>
                </a:solidFill>
                <a:latin typeface="+mn-lt"/>
              </a:rPr>
              <a:t>Built-in Responsive Design Support</a:t>
            </a:r>
          </a:p>
        </p:txBody>
      </p:sp>
      <p:pic>
        <p:nvPicPr>
          <p:cNvPr id="9" name="Picture 8" descr="A computer monitor with a waterfall and mountains&#10;&#10;Description automatically generated">
            <a:extLst>
              <a:ext uri="{FF2B5EF4-FFF2-40B4-BE49-F238E27FC236}">
                <a16:creationId xmlns:a16="http://schemas.microsoft.com/office/drawing/2014/main" id="{157A8834-DE10-484A-8D53-BB773BC6FF73}"/>
              </a:ext>
            </a:extLst>
          </p:cNvPr>
          <p:cNvPicPr>
            <a:picLocks/>
          </p:cNvPicPr>
          <p:nvPr/>
        </p:nvPicPr>
        <p:blipFill>
          <a:blip r:embed="rId2">
            <a:clrChange>
              <a:clrFrom>
                <a:srgbClr val="FFFFFF"/>
              </a:clrFrom>
              <a:clrTo>
                <a:srgbClr val="FFFFFF">
                  <a:alpha val="0"/>
                </a:srgbClr>
              </a:clrTo>
            </a:clrChange>
            <a:extLst>
              <a:ext uri="{837473B0-CC2E-450A-ABE3-18F120FF3D39}">
                <a1611:picAttrSrcUrl xmlns:a1611="http://schemas.microsoft.com/office/drawing/2016/11/main" r:id="rId3"/>
              </a:ext>
            </a:extLst>
          </a:blip>
          <a:stretch>
            <a:fillRect/>
          </a:stretch>
        </p:blipFill>
        <p:spPr>
          <a:xfrm>
            <a:off x="6958072" y="2464769"/>
            <a:ext cx="18778132" cy="10520980"/>
          </a:xfrm>
          <a:prstGeom prst="rect">
            <a:avLst/>
          </a:prstGeom>
          <a:ln>
            <a:noFill/>
          </a:ln>
          <a:effectLst>
            <a:outerShdw blurRad="292100" dist="139700" dir="2700000" algn="tl" rotWithShape="0">
              <a:srgbClr val="333333">
                <a:alpha val="65000"/>
              </a:srgbClr>
            </a:outerShdw>
          </a:effectLst>
        </p:spPr>
      </p:pic>
      <p:grpSp>
        <p:nvGrpSpPr>
          <p:cNvPr id="5" name="Group 4">
            <a:extLst>
              <a:ext uri="{FF2B5EF4-FFF2-40B4-BE49-F238E27FC236}">
                <a16:creationId xmlns:a16="http://schemas.microsoft.com/office/drawing/2014/main" id="{F7E6B187-5CEA-4065-B3A6-EE689EE482BB}"/>
              </a:ext>
            </a:extLst>
          </p:cNvPr>
          <p:cNvGrpSpPr>
            <a:grpSpLocks noChangeAspect="1"/>
          </p:cNvGrpSpPr>
          <p:nvPr/>
        </p:nvGrpSpPr>
        <p:grpSpPr>
          <a:xfrm>
            <a:off x="10012680" y="3034709"/>
            <a:ext cx="12789156" cy="6663429"/>
            <a:chOff x="11587406" y="4034265"/>
            <a:chExt cx="9707879" cy="4992623"/>
          </a:xfrm>
        </p:grpSpPr>
        <p:pic>
          <p:nvPicPr>
            <p:cNvPr id="7" name="object 9">
              <a:extLst>
                <a:ext uri="{FF2B5EF4-FFF2-40B4-BE49-F238E27FC236}">
                  <a16:creationId xmlns:a16="http://schemas.microsoft.com/office/drawing/2014/main" id="{4D02CFEF-DE37-4DDB-A93A-A1E00CAC199F}"/>
                </a:ext>
              </a:extLst>
            </p:cNvPr>
            <p:cNvPicPr/>
            <p:nvPr/>
          </p:nvPicPr>
          <p:blipFill>
            <a:blip r:embed="rId4" cstate="print"/>
            <a:stretch>
              <a:fillRect/>
            </a:stretch>
          </p:blipFill>
          <p:spPr>
            <a:xfrm>
              <a:off x="13958750" y="7143226"/>
              <a:ext cx="7336535" cy="1862327"/>
            </a:xfrm>
            <a:prstGeom prst="rect">
              <a:avLst/>
            </a:prstGeom>
          </p:spPr>
        </p:pic>
        <p:pic>
          <p:nvPicPr>
            <p:cNvPr id="8" name="object 10">
              <a:extLst>
                <a:ext uri="{FF2B5EF4-FFF2-40B4-BE49-F238E27FC236}">
                  <a16:creationId xmlns:a16="http://schemas.microsoft.com/office/drawing/2014/main" id="{F14E9CCB-8BFC-4FE0-B393-1152D5D66356}"/>
                </a:ext>
              </a:extLst>
            </p:cNvPr>
            <p:cNvPicPr/>
            <p:nvPr/>
          </p:nvPicPr>
          <p:blipFill>
            <a:blip r:embed="rId5" cstate="print"/>
            <a:stretch>
              <a:fillRect/>
            </a:stretch>
          </p:blipFill>
          <p:spPr>
            <a:xfrm>
              <a:off x="13992568" y="7177970"/>
              <a:ext cx="7213277" cy="1739032"/>
            </a:xfrm>
            <a:prstGeom prst="rect">
              <a:avLst/>
            </a:prstGeom>
          </p:spPr>
        </p:pic>
        <p:sp>
          <p:nvSpPr>
            <p:cNvPr id="11" name="object 11">
              <a:extLst>
                <a:ext uri="{FF2B5EF4-FFF2-40B4-BE49-F238E27FC236}">
                  <a16:creationId xmlns:a16="http://schemas.microsoft.com/office/drawing/2014/main" id="{A12B0E4A-606B-441F-8C5E-99CA18AB597C}"/>
                </a:ext>
              </a:extLst>
            </p:cNvPr>
            <p:cNvSpPr/>
            <p:nvPr/>
          </p:nvSpPr>
          <p:spPr>
            <a:xfrm>
              <a:off x="13987806" y="7173208"/>
              <a:ext cx="7223125" cy="1748789"/>
            </a:xfrm>
            <a:custGeom>
              <a:avLst/>
              <a:gdLst/>
              <a:ahLst/>
              <a:cxnLst/>
              <a:rect l="l" t="t" r="r" b="b"/>
              <a:pathLst>
                <a:path w="7223125" h="1748789">
                  <a:moveTo>
                    <a:pt x="0" y="0"/>
                  </a:moveTo>
                  <a:lnTo>
                    <a:pt x="7222803" y="0"/>
                  </a:lnTo>
                  <a:lnTo>
                    <a:pt x="7222803" y="1748557"/>
                  </a:lnTo>
                  <a:lnTo>
                    <a:pt x="0" y="1748557"/>
                  </a:lnTo>
                  <a:lnTo>
                    <a:pt x="0" y="0"/>
                  </a:lnTo>
                  <a:close/>
                </a:path>
              </a:pathLst>
            </a:custGeom>
            <a:ln w="9525">
              <a:solidFill>
                <a:srgbClr val="FEFEFE"/>
              </a:solidFill>
            </a:ln>
          </p:spPr>
          <p:txBody>
            <a:bodyPr wrap="square" lIns="0" tIns="0" rIns="0" bIns="0" rtlCol="0"/>
            <a:lstStyle/>
            <a:p>
              <a:endParaRPr/>
            </a:p>
          </p:txBody>
        </p:sp>
        <p:pic>
          <p:nvPicPr>
            <p:cNvPr id="12" name="object 12">
              <a:extLst>
                <a:ext uri="{FF2B5EF4-FFF2-40B4-BE49-F238E27FC236}">
                  <a16:creationId xmlns:a16="http://schemas.microsoft.com/office/drawing/2014/main" id="{EFA91FFA-028E-4A51-B374-55CADE5897A6}"/>
                </a:ext>
              </a:extLst>
            </p:cNvPr>
            <p:cNvPicPr/>
            <p:nvPr/>
          </p:nvPicPr>
          <p:blipFill>
            <a:blip r:embed="rId6" cstate="print"/>
            <a:stretch>
              <a:fillRect/>
            </a:stretch>
          </p:blipFill>
          <p:spPr>
            <a:xfrm>
              <a:off x="18228999" y="4046457"/>
              <a:ext cx="2987040" cy="1606296"/>
            </a:xfrm>
            <a:prstGeom prst="rect">
              <a:avLst/>
            </a:prstGeom>
          </p:spPr>
        </p:pic>
        <p:pic>
          <p:nvPicPr>
            <p:cNvPr id="13" name="object 13">
              <a:extLst>
                <a:ext uri="{FF2B5EF4-FFF2-40B4-BE49-F238E27FC236}">
                  <a16:creationId xmlns:a16="http://schemas.microsoft.com/office/drawing/2014/main" id="{2C15652E-EBBB-4CB9-9369-E275A7A77B13}"/>
                </a:ext>
              </a:extLst>
            </p:cNvPr>
            <p:cNvPicPr/>
            <p:nvPr/>
          </p:nvPicPr>
          <p:blipFill>
            <a:blip r:embed="rId7" cstate="print"/>
            <a:stretch>
              <a:fillRect/>
            </a:stretch>
          </p:blipFill>
          <p:spPr>
            <a:xfrm>
              <a:off x="18263023" y="4080482"/>
              <a:ext cx="2865375" cy="1483814"/>
            </a:xfrm>
            <a:prstGeom prst="rect">
              <a:avLst/>
            </a:prstGeom>
          </p:spPr>
        </p:pic>
        <p:sp>
          <p:nvSpPr>
            <p:cNvPr id="14" name="object 14">
              <a:extLst>
                <a:ext uri="{FF2B5EF4-FFF2-40B4-BE49-F238E27FC236}">
                  <a16:creationId xmlns:a16="http://schemas.microsoft.com/office/drawing/2014/main" id="{38F45134-FEC1-402C-BA2F-98E854A50342}"/>
                </a:ext>
              </a:extLst>
            </p:cNvPr>
            <p:cNvSpPr/>
            <p:nvPr/>
          </p:nvSpPr>
          <p:spPr>
            <a:xfrm>
              <a:off x="18258260" y="4075720"/>
              <a:ext cx="2875280" cy="1493520"/>
            </a:xfrm>
            <a:custGeom>
              <a:avLst/>
              <a:gdLst/>
              <a:ahLst/>
              <a:cxnLst/>
              <a:rect l="l" t="t" r="r" b="b"/>
              <a:pathLst>
                <a:path w="2875279" h="1493520">
                  <a:moveTo>
                    <a:pt x="0" y="0"/>
                  </a:moveTo>
                  <a:lnTo>
                    <a:pt x="2874901" y="0"/>
                  </a:lnTo>
                  <a:lnTo>
                    <a:pt x="2874901" y="1493340"/>
                  </a:lnTo>
                  <a:lnTo>
                    <a:pt x="0" y="1493340"/>
                  </a:lnTo>
                  <a:lnTo>
                    <a:pt x="0" y="0"/>
                  </a:lnTo>
                  <a:close/>
                </a:path>
              </a:pathLst>
            </a:custGeom>
            <a:ln w="9525">
              <a:solidFill>
                <a:srgbClr val="FEFEFE"/>
              </a:solidFill>
            </a:ln>
          </p:spPr>
          <p:txBody>
            <a:bodyPr wrap="square" lIns="0" tIns="0" rIns="0" bIns="0" rtlCol="0"/>
            <a:lstStyle/>
            <a:p>
              <a:endParaRPr/>
            </a:p>
          </p:txBody>
        </p:sp>
        <p:pic>
          <p:nvPicPr>
            <p:cNvPr id="15" name="object 15">
              <a:extLst>
                <a:ext uri="{FF2B5EF4-FFF2-40B4-BE49-F238E27FC236}">
                  <a16:creationId xmlns:a16="http://schemas.microsoft.com/office/drawing/2014/main" id="{B2BC3BE6-6428-4B61-8405-BBF1231CA5EC}"/>
                </a:ext>
              </a:extLst>
            </p:cNvPr>
            <p:cNvPicPr/>
            <p:nvPr/>
          </p:nvPicPr>
          <p:blipFill>
            <a:blip r:embed="rId8" cstate="print"/>
            <a:stretch>
              <a:fillRect/>
            </a:stretch>
          </p:blipFill>
          <p:spPr>
            <a:xfrm>
              <a:off x="13202847" y="5658849"/>
              <a:ext cx="1667256" cy="1289303"/>
            </a:xfrm>
            <a:prstGeom prst="rect">
              <a:avLst/>
            </a:prstGeom>
          </p:spPr>
        </p:pic>
        <p:pic>
          <p:nvPicPr>
            <p:cNvPr id="16" name="object 16">
              <a:extLst>
                <a:ext uri="{FF2B5EF4-FFF2-40B4-BE49-F238E27FC236}">
                  <a16:creationId xmlns:a16="http://schemas.microsoft.com/office/drawing/2014/main" id="{FF879BB7-2F83-4C82-A3B2-7A3610E4AB6C}"/>
                </a:ext>
              </a:extLst>
            </p:cNvPr>
            <p:cNvPicPr/>
            <p:nvPr/>
          </p:nvPicPr>
          <p:blipFill>
            <a:blip r:embed="rId9" cstate="print"/>
            <a:stretch>
              <a:fillRect/>
            </a:stretch>
          </p:blipFill>
          <p:spPr>
            <a:xfrm>
              <a:off x="13237609" y="5692569"/>
              <a:ext cx="1542288" cy="1168299"/>
            </a:xfrm>
            <a:prstGeom prst="rect">
              <a:avLst/>
            </a:prstGeom>
          </p:spPr>
        </p:pic>
        <p:sp>
          <p:nvSpPr>
            <p:cNvPr id="17" name="object 17">
              <a:extLst>
                <a:ext uri="{FF2B5EF4-FFF2-40B4-BE49-F238E27FC236}">
                  <a16:creationId xmlns:a16="http://schemas.microsoft.com/office/drawing/2014/main" id="{2351454D-3788-4449-BEC5-05B79865C7C6}"/>
                </a:ext>
              </a:extLst>
            </p:cNvPr>
            <p:cNvSpPr/>
            <p:nvPr/>
          </p:nvSpPr>
          <p:spPr>
            <a:xfrm>
              <a:off x="13232846" y="5687805"/>
              <a:ext cx="1551940" cy="1177925"/>
            </a:xfrm>
            <a:custGeom>
              <a:avLst/>
              <a:gdLst/>
              <a:ahLst/>
              <a:cxnLst/>
              <a:rect l="l" t="t" r="r" b="b"/>
              <a:pathLst>
                <a:path w="1551939" h="1177925">
                  <a:moveTo>
                    <a:pt x="0" y="0"/>
                  </a:moveTo>
                  <a:lnTo>
                    <a:pt x="1551814" y="0"/>
                  </a:lnTo>
                  <a:lnTo>
                    <a:pt x="1551814" y="1177824"/>
                  </a:lnTo>
                  <a:lnTo>
                    <a:pt x="0" y="1177824"/>
                  </a:lnTo>
                  <a:lnTo>
                    <a:pt x="0" y="0"/>
                  </a:lnTo>
                  <a:close/>
                </a:path>
              </a:pathLst>
            </a:custGeom>
            <a:ln w="9525">
              <a:solidFill>
                <a:srgbClr val="FEFEFE"/>
              </a:solidFill>
            </a:ln>
          </p:spPr>
          <p:txBody>
            <a:bodyPr wrap="square" lIns="0" tIns="0" rIns="0" bIns="0" rtlCol="0"/>
            <a:lstStyle/>
            <a:p>
              <a:endParaRPr/>
            </a:p>
          </p:txBody>
        </p:sp>
        <p:pic>
          <p:nvPicPr>
            <p:cNvPr id="18" name="object 18">
              <a:extLst>
                <a:ext uri="{FF2B5EF4-FFF2-40B4-BE49-F238E27FC236}">
                  <a16:creationId xmlns:a16="http://schemas.microsoft.com/office/drawing/2014/main" id="{A2647B5E-684B-46F2-BC8A-A3C2AE1702CE}"/>
                </a:ext>
              </a:extLst>
            </p:cNvPr>
            <p:cNvPicPr/>
            <p:nvPr/>
          </p:nvPicPr>
          <p:blipFill>
            <a:blip r:embed="rId10" cstate="print"/>
            <a:stretch>
              <a:fillRect/>
            </a:stretch>
          </p:blipFill>
          <p:spPr>
            <a:xfrm>
              <a:off x="14845718" y="4034265"/>
              <a:ext cx="3282695" cy="1402080"/>
            </a:xfrm>
            <a:prstGeom prst="rect">
              <a:avLst/>
            </a:prstGeom>
          </p:spPr>
        </p:pic>
        <p:pic>
          <p:nvPicPr>
            <p:cNvPr id="19" name="object 19">
              <a:extLst>
                <a:ext uri="{FF2B5EF4-FFF2-40B4-BE49-F238E27FC236}">
                  <a16:creationId xmlns:a16="http://schemas.microsoft.com/office/drawing/2014/main" id="{F97DF1DE-F25B-42E3-BFD0-366F35C1DF5E}"/>
                </a:ext>
              </a:extLst>
            </p:cNvPr>
            <p:cNvPicPr/>
            <p:nvPr/>
          </p:nvPicPr>
          <p:blipFill>
            <a:blip r:embed="rId11" cstate="print"/>
            <a:stretch>
              <a:fillRect/>
            </a:stretch>
          </p:blipFill>
          <p:spPr>
            <a:xfrm>
              <a:off x="14881995" y="4070186"/>
              <a:ext cx="3156583" cy="1277896"/>
            </a:xfrm>
            <a:prstGeom prst="rect">
              <a:avLst/>
            </a:prstGeom>
          </p:spPr>
        </p:pic>
        <p:sp>
          <p:nvSpPr>
            <p:cNvPr id="20" name="object 20">
              <a:extLst>
                <a:ext uri="{FF2B5EF4-FFF2-40B4-BE49-F238E27FC236}">
                  <a16:creationId xmlns:a16="http://schemas.microsoft.com/office/drawing/2014/main" id="{EBCF9707-21B4-4538-A9AB-FC7021FA6CD9}"/>
                </a:ext>
              </a:extLst>
            </p:cNvPr>
            <p:cNvSpPr/>
            <p:nvPr/>
          </p:nvSpPr>
          <p:spPr>
            <a:xfrm>
              <a:off x="14877232" y="4065422"/>
              <a:ext cx="3166110" cy="1287780"/>
            </a:xfrm>
            <a:custGeom>
              <a:avLst/>
              <a:gdLst/>
              <a:ahLst/>
              <a:cxnLst/>
              <a:rect l="l" t="t" r="r" b="b"/>
              <a:pathLst>
                <a:path w="3166109" h="1287780">
                  <a:moveTo>
                    <a:pt x="0" y="0"/>
                  </a:moveTo>
                  <a:lnTo>
                    <a:pt x="3166109" y="0"/>
                  </a:lnTo>
                  <a:lnTo>
                    <a:pt x="3166109" y="1287422"/>
                  </a:lnTo>
                  <a:lnTo>
                    <a:pt x="0" y="1287422"/>
                  </a:lnTo>
                  <a:lnTo>
                    <a:pt x="0" y="0"/>
                  </a:lnTo>
                  <a:close/>
                </a:path>
              </a:pathLst>
            </a:custGeom>
            <a:ln w="9525">
              <a:solidFill>
                <a:srgbClr val="FEFEFE"/>
              </a:solidFill>
            </a:ln>
          </p:spPr>
          <p:txBody>
            <a:bodyPr wrap="square" lIns="0" tIns="0" rIns="0" bIns="0" rtlCol="0"/>
            <a:lstStyle/>
            <a:p>
              <a:endParaRPr/>
            </a:p>
          </p:txBody>
        </p:sp>
        <p:pic>
          <p:nvPicPr>
            <p:cNvPr id="21" name="object 21">
              <a:extLst>
                <a:ext uri="{FF2B5EF4-FFF2-40B4-BE49-F238E27FC236}">
                  <a16:creationId xmlns:a16="http://schemas.microsoft.com/office/drawing/2014/main" id="{32E467C1-CD43-4B36-B9A2-4D733AD6C6C8}"/>
                </a:ext>
              </a:extLst>
            </p:cNvPr>
            <p:cNvPicPr/>
            <p:nvPr/>
          </p:nvPicPr>
          <p:blipFill>
            <a:blip r:embed="rId12" cstate="print"/>
            <a:stretch>
              <a:fillRect/>
            </a:stretch>
          </p:blipFill>
          <p:spPr>
            <a:xfrm>
              <a:off x="18186327" y="5753337"/>
              <a:ext cx="3072383" cy="1328928"/>
            </a:xfrm>
            <a:prstGeom prst="rect">
              <a:avLst/>
            </a:prstGeom>
          </p:spPr>
        </p:pic>
        <p:pic>
          <p:nvPicPr>
            <p:cNvPr id="22" name="object 22">
              <a:extLst>
                <a:ext uri="{FF2B5EF4-FFF2-40B4-BE49-F238E27FC236}">
                  <a16:creationId xmlns:a16="http://schemas.microsoft.com/office/drawing/2014/main" id="{5A6D0038-1E09-44B4-ADB3-8C864448D3F9}"/>
                </a:ext>
              </a:extLst>
            </p:cNvPr>
            <p:cNvPicPr/>
            <p:nvPr/>
          </p:nvPicPr>
          <p:blipFill>
            <a:blip r:embed="rId13" cstate="print"/>
            <a:stretch>
              <a:fillRect/>
            </a:stretch>
          </p:blipFill>
          <p:spPr>
            <a:xfrm>
              <a:off x="18221433" y="5788695"/>
              <a:ext cx="2948556" cy="1203614"/>
            </a:xfrm>
            <a:prstGeom prst="rect">
              <a:avLst/>
            </a:prstGeom>
          </p:spPr>
        </p:pic>
        <p:sp>
          <p:nvSpPr>
            <p:cNvPr id="23" name="object 23">
              <a:extLst>
                <a:ext uri="{FF2B5EF4-FFF2-40B4-BE49-F238E27FC236}">
                  <a16:creationId xmlns:a16="http://schemas.microsoft.com/office/drawing/2014/main" id="{3DD9B915-6158-46F9-AF54-D0747A9E5656}"/>
                </a:ext>
              </a:extLst>
            </p:cNvPr>
            <p:cNvSpPr/>
            <p:nvPr/>
          </p:nvSpPr>
          <p:spPr>
            <a:xfrm>
              <a:off x="18216671" y="5783932"/>
              <a:ext cx="2958465" cy="1213485"/>
            </a:xfrm>
            <a:custGeom>
              <a:avLst/>
              <a:gdLst/>
              <a:ahLst/>
              <a:cxnLst/>
              <a:rect l="l" t="t" r="r" b="b"/>
              <a:pathLst>
                <a:path w="2958465" h="1213485">
                  <a:moveTo>
                    <a:pt x="0" y="0"/>
                  </a:moveTo>
                  <a:lnTo>
                    <a:pt x="2958082" y="0"/>
                  </a:lnTo>
                  <a:lnTo>
                    <a:pt x="2958082" y="1213139"/>
                  </a:lnTo>
                  <a:lnTo>
                    <a:pt x="0" y="1213139"/>
                  </a:lnTo>
                  <a:lnTo>
                    <a:pt x="0" y="0"/>
                  </a:lnTo>
                  <a:close/>
                </a:path>
              </a:pathLst>
            </a:custGeom>
            <a:ln w="9525">
              <a:solidFill>
                <a:srgbClr val="FEFEFE"/>
              </a:solidFill>
            </a:ln>
          </p:spPr>
          <p:txBody>
            <a:bodyPr wrap="square" lIns="0" tIns="0" rIns="0" bIns="0" rtlCol="0"/>
            <a:lstStyle/>
            <a:p>
              <a:endParaRPr/>
            </a:p>
          </p:txBody>
        </p:sp>
        <p:pic>
          <p:nvPicPr>
            <p:cNvPr id="24" name="object 24">
              <a:extLst>
                <a:ext uri="{FF2B5EF4-FFF2-40B4-BE49-F238E27FC236}">
                  <a16:creationId xmlns:a16="http://schemas.microsoft.com/office/drawing/2014/main" id="{5B570A7B-5A7F-419B-B4E1-E260A881C575}"/>
                </a:ext>
              </a:extLst>
            </p:cNvPr>
            <p:cNvPicPr/>
            <p:nvPr/>
          </p:nvPicPr>
          <p:blipFill>
            <a:blip r:embed="rId14" cstate="print"/>
            <a:stretch>
              <a:fillRect/>
            </a:stretch>
          </p:blipFill>
          <p:spPr>
            <a:xfrm>
              <a:off x="13163223" y="4040362"/>
              <a:ext cx="1533143" cy="1487424"/>
            </a:xfrm>
            <a:prstGeom prst="rect">
              <a:avLst/>
            </a:prstGeom>
          </p:spPr>
        </p:pic>
        <p:pic>
          <p:nvPicPr>
            <p:cNvPr id="25" name="object 25">
              <a:extLst>
                <a:ext uri="{FF2B5EF4-FFF2-40B4-BE49-F238E27FC236}">
                  <a16:creationId xmlns:a16="http://schemas.microsoft.com/office/drawing/2014/main" id="{87358183-6017-402E-BCC4-B672A5B156AF}"/>
                </a:ext>
              </a:extLst>
            </p:cNvPr>
            <p:cNvPicPr/>
            <p:nvPr/>
          </p:nvPicPr>
          <p:blipFill>
            <a:blip r:embed="rId15" cstate="print"/>
            <a:stretch>
              <a:fillRect/>
            </a:stretch>
          </p:blipFill>
          <p:spPr>
            <a:xfrm>
              <a:off x="13196622" y="4074539"/>
              <a:ext cx="1409805" cy="1364946"/>
            </a:xfrm>
            <a:prstGeom prst="rect">
              <a:avLst/>
            </a:prstGeom>
          </p:spPr>
        </p:pic>
        <p:sp>
          <p:nvSpPr>
            <p:cNvPr id="26" name="object 26">
              <a:extLst>
                <a:ext uri="{FF2B5EF4-FFF2-40B4-BE49-F238E27FC236}">
                  <a16:creationId xmlns:a16="http://schemas.microsoft.com/office/drawing/2014/main" id="{CB342832-797B-4683-99D0-BC88E2B363F8}"/>
                </a:ext>
              </a:extLst>
            </p:cNvPr>
            <p:cNvSpPr/>
            <p:nvPr/>
          </p:nvSpPr>
          <p:spPr>
            <a:xfrm>
              <a:off x="13191860" y="4069776"/>
              <a:ext cx="1419860" cy="1374775"/>
            </a:xfrm>
            <a:custGeom>
              <a:avLst/>
              <a:gdLst/>
              <a:ahLst/>
              <a:cxnLst/>
              <a:rect l="l" t="t" r="r" b="b"/>
              <a:pathLst>
                <a:path w="1419860" h="1374775">
                  <a:moveTo>
                    <a:pt x="0" y="0"/>
                  </a:moveTo>
                  <a:lnTo>
                    <a:pt x="1419331" y="0"/>
                  </a:lnTo>
                  <a:lnTo>
                    <a:pt x="1419331" y="1374472"/>
                  </a:lnTo>
                  <a:lnTo>
                    <a:pt x="0" y="1374472"/>
                  </a:lnTo>
                  <a:lnTo>
                    <a:pt x="0" y="0"/>
                  </a:lnTo>
                  <a:close/>
                </a:path>
              </a:pathLst>
            </a:custGeom>
            <a:ln w="9525">
              <a:solidFill>
                <a:srgbClr val="FEFEFE"/>
              </a:solidFill>
            </a:ln>
          </p:spPr>
          <p:txBody>
            <a:bodyPr wrap="square" lIns="0" tIns="0" rIns="0" bIns="0" rtlCol="0"/>
            <a:lstStyle/>
            <a:p>
              <a:endParaRPr/>
            </a:p>
          </p:txBody>
        </p:sp>
        <p:pic>
          <p:nvPicPr>
            <p:cNvPr id="27" name="object 27">
              <a:extLst>
                <a:ext uri="{FF2B5EF4-FFF2-40B4-BE49-F238E27FC236}">
                  <a16:creationId xmlns:a16="http://schemas.microsoft.com/office/drawing/2014/main" id="{E4CE68A0-BE97-4468-ABE4-1FBD46FBB64A}"/>
                </a:ext>
              </a:extLst>
            </p:cNvPr>
            <p:cNvPicPr/>
            <p:nvPr/>
          </p:nvPicPr>
          <p:blipFill>
            <a:blip r:embed="rId16" cstate="print"/>
            <a:stretch>
              <a:fillRect/>
            </a:stretch>
          </p:blipFill>
          <p:spPr>
            <a:xfrm>
              <a:off x="11593503" y="4040362"/>
              <a:ext cx="1432559" cy="1484376"/>
            </a:xfrm>
            <a:prstGeom prst="rect">
              <a:avLst/>
            </a:prstGeom>
          </p:spPr>
        </p:pic>
        <p:pic>
          <p:nvPicPr>
            <p:cNvPr id="28" name="object 28">
              <a:extLst>
                <a:ext uri="{FF2B5EF4-FFF2-40B4-BE49-F238E27FC236}">
                  <a16:creationId xmlns:a16="http://schemas.microsoft.com/office/drawing/2014/main" id="{138FB150-16D7-4879-8EE0-8A798E005CD1}"/>
                </a:ext>
              </a:extLst>
            </p:cNvPr>
            <p:cNvPicPr/>
            <p:nvPr/>
          </p:nvPicPr>
          <p:blipFill>
            <a:blip r:embed="rId17" cstate="print"/>
            <a:stretch>
              <a:fillRect/>
            </a:stretch>
          </p:blipFill>
          <p:spPr>
            <a:xfrm>
              <a:off x="11628081" y="4074316"/>
              <a:ext cx="1310098" cy="1360488"/>
            </a:xfrm>
            <a:prstGeom prst="rect">
              <a:avLst/>
            </a:prstGeom>
          </p:spPr>
        </p:pic>
        <p:sp>
          <p:nvSpPr>
            <p:cNvPr id="29" name="object 29">
              <a:extLst>
                <a:ext uri="{FF2B5EF4-FFF2-40B4-BE49-F238E27FC236}">
                  <a16:creationId xmlns:a16="http://schemas.microsoft.com/office/drawing/2014/main" id="{401B2015-6706-4CEF-A118-140DFBB61912}"/>
                </a:ext>
              </a:extLst>
            </p:cNvPr>
            <p:cNvSpPr/>
            <p:nvPr/>
          </p:nvSpPr>
          <p:spPr>
            <a:xfrm>
              <a:off x="11623319" y="4069552"/>
              <a:ext cx="1320165" cy="1370330"/>
            </a:xfrm>
            <a:custGeom>
              <a:avLst/>
              <a:gdLst/>
              <a:ahLst/>
              <a:cxnLst/>
              <a:rect l="l" t="t" r="r" b="b"/>
              <a:pathLst>
                <a:path w="1320164" h="1370330">
                  <a:moveTo>
                    <a:pt x="0" y="0"/>
                  </a:moveTo>
                  <a:lnTo>
                    <a:pt x="1319624" y="0"/>
                  </a:lnTo>
                  <a:lnTo>
                    <a:pt x="1319624" y="1370014"/>
                  </a:lnTo>
                  <a:lnTo>
                    <a:pt x="0" y="1370014"/>
                  </a:lnTo>
                  <a:lnTo>
                    <a:pt x="0" y="0"/>
                  </a:lnTo>
                  <a:close/>
                </a:path>
              </a:pathLst>
            </a:custGeom>
            <a:ln w="9525">
              <a:solidFill>
                <a:srgbClr val="FEFEFE"/>
              </a:solidFill>
            </a:ln>
          </p:spPr>
          <p:txBody>
            <a:bodyPr wrap="square" lIns="0" tIns="0" rIns="0" bIns="0" rtlCol="0"/>
            <a:lstStyle/>
            <a:p>
              <a:endParaRPr/>
            </a:p>
          </p:txBody>
        </p:sp>
        <p:pic>
          <p:nvPicPr>
            <p:cNvPr id="30" name="object 30">
              <a:extLst>
                <a:ext uri="{FF2B5EF4-FFF2-40B4-BE49-F238E27FC236}">
                  <a16:creationId xmlns:a16="http://schemas.microsoft.com/office/drawing/2014/main" id="{A000EF4B-EDEE-44AC-B0FD-74A3695920AB}"/>
                </a:ext>
              </a:extLst>
            </p:cNvPr>
            <p:cNvPicPr/>
            <p:nvPr/>
          </p:nvPicPr>
          <p:blipFill>
            <a:blip r:embed="rId18" cstate="print"/>
            <a:stretch>
              <a:fillRect/>
            </a:stretch>
          </p:blipFill>
          <p:spPr>
            <a:xfrm>
              <a:off x="11617886" y="7054833"/>
              <a:ext cx="2078736" cy="1972055"/>
            </a:xfrm>
            <a:prstGeom prst="rect">
              <a:avLst/>
            </a:prstGeom>
          </p:spPr>
        </p:pic>
        <p:pic>
          <p:nvPicPr>
            <p:cNvPr id="31" name="object 31">
              <a:extLst>
                <a:ext uri="{FF2B5EF4-FFF2-40B4-BE49-F238E27FC236}">
                  <a16:creationId xmlns:a16="http://schemas.microsoft.com/office/drawing/2014/main" id="{5F025ABE-BA7A-42BB-AD7A-98EE5B840BB4}"/>
                </a:ext>
              </a:extLst>
            </p:cNvPr>
            <p:cNvPicPr/>
            <p:nvPr/>
          </p:nvPicPr>
          <p:blipFill>
            <a:blip r:embed="rId19" cstate="print"/>
            <a:stretch>
              <a:fillRect/>
            </a:stretch>
          </p:blipFill>
          <p:spPr>
            <a:xfrm>
              <a:off x="11652693" y="7090987"/>
              <a:ext cx="1955628" cy="1847269"/>
            </a:xfrm>
            <a:prstGeom prst="rect">
              <a:avLst/>
            </a:prstGeom>
          </p:spPr>
        </p:pic>
        <p:sp>
          <p:nvSpPr>
            <p:cNvPr id="32" name="object 32">
              <a:extLst>
                <a:ext uri="{FF2B5EF4-FFF2-40B4-BE49-F238E27FC236}">
                  <a16:creationId xmlns:a16="http://schemas.microsoft.com/office/drawing/2014/main" id="{BD847E68-A87E-4E5A-AB87-2C172DBC04FB}"/>
                </a:ext>
              </a:extLst>
            </p:cNvPr>
            <p:cNvSpPr/>
            <p:nvPr/>
          </p:nvSpPr>
          <p:spPr>
            <a:xfrm>
              <a:off x="11647931" y="7086224"/>
              <a:ext cx="1965325" cy="1857375"/>
            </a:xfrm>
            <a:custGeom>
              <a:avLst/>
              <a:gdLst/>
              <a:ahLst/>
              <a:cxnLst/>
              <a:rect l="l" t="t" r="r" b="b"/>
              <a:pathLst>
                <a:path w="1965325" h="1857375">
                  <a:moveTo>
                    <a:pt x="0" y="0"/>
                  </a:moveTo>
                  <a:lnTo>
                    <a:pt x="1965154" y="0"/>
                  </a:lnTo>
                  <a:lnTo>
                    <a:pt x="1965154" y="1856795"/>
                  </a:lnTo>
                  <a:lnTo>
                    <a:pt x="0" y="1856795"/>
                  </a:lnTo>
                  <a:lnTo>
                    <a:pt x="0" y="0"/>
                  </a:lnTo>
                  <a:close/>
                </a:path>
              </a:pathLst>
            </a:custGeom>
            <a:ln w="9525">
              <a:solidFill>
                <a:srgbClr val="FEFEFE"/>
              </a:solidFill>
            </a:ln>
          </p:spPr>
          <p:txBody>
            <a:bodyPr wrap="square" lIns="0" tIns="0" rIns="0" bIns="0" rtlCol="0"/>
            <a:lstStyle/>
            <a:p>
              <a:endParaRPr/>
            </a:p>
          </p:txBody>
        </p:sp>
        <p:pic>
          <p:nvPicPr>
            <p:cNvPr id="33" name="object 33">
              <a:extLst>
                <a:ext uri="{FF2B5EF4-FFF2-40B4-BE49-F238E27FC236}">
                  <a16:creationId xmlns:a16="http://schemas.microsoft.com/office/drawing/2014/main" id="{40BD4DF0-DA79-4B81-B25A-D94F9D1C349E}"/>
                </a:ext>
              </a:extLst>
            </p:cNvPr>
            <p:cNvPicPr/>
            <p:nvPr/>
          </p:nvPicPr>
          <p:blipFill>
            <a:blip r:embed="rId20" cstate="print"/>
            <a:stretch>
              <a:fillRect/>
            </a:stretch>
          </p:blipFill>
          <p:spPr>
            <a:xfrm>
              <a:off x="15043838" y="5567409"/>
              <a:ext cx="2996183" cy="1508760"/>
            </a:xfrm>
            <a:prstGeom prst="rect">
              <a:avLst/>
            </a:prstGeom>
          </p:spPr>
        </p:pic>
        <p:pic>
          <p:nvPicPr>
            <p:cNvPr id="34" name="object 34">
              <a:extLst>
                <a:ext uri="{FF2B5EF4-FFF2-40B4-BE49-F238E27FC236}">
                  <a16:creationId xmlns:a16="http://schemas.microsoft.com/office/drawing/2014/main" id="{E187A206-C451-4B81-85B2-BCC23C3E4082}"/>
                </a:ext>
              </a:extLst>
            </p:cNvPr>
            <p:cNvPicPr/>
            <p:nvPr/>
          </p:nvPicPr>
          <p:blipFill>
            <a:blip r:embed="rId21" cstate="print"/>
            <a:stretch>
              <a:fillRect/>
            </a:stretch>
          </p:blipFill>
          <p:spPr>
            <a:xfrm>
              <a:off x="15079847" y="5603500"/>
              <a:ext cx="2870400" cy="1385050"/>
            </a:xfrm>
            <a:prstGeom prst="rect">
              <a:avLst/>
            </a:prstGeom>
          </p:spPr>
        </p:pic>
        <p:sp>
          <p:nvSpPr>
            <p:cNvPr id="35" name="object 35">
              <a:extLst>
                <a:ext uri="{FF2B5EF4-FFF2-40B4-BE49-F238E27FC236}">
                  <a16:creationId xmlns:a16="http://schemas.microsoft.com/office/drawing/2014/main" id="{D70DA548-D941-47B5-8EC3-40CC4FF64156}"/>
                </a:ext>
              </a:extLst>
            </p:cNvPr>
            <p:cNvSpPr/>
            <p:nvPr/>
          </p:nvSpPr>
          <p:spPr>
            <a:xfrm>
              <a:off x="15075085" y="5598738"/>
              <a:ext cx="2880360" cy="1395095"/>
            </a:xfrm>
            <a:custGeom>
              <a:avLst/>
              <a:gdLst/>
              <a:ahLst/>
              <a:cxnLst/>
              <a:rect l="l" t="t" r="r" b="b"/>
              <a:pathLst>
                <a:path w="2880359" h="1395095">
                  <a:moveTo>
                    <a:pt x="0" y="0"/>
                  </a:moveTo>
                  <a:lnTo>
                    <a:pt x="2879926" y="0"/>
                  </a:lnTo>
                  <a:lnTo>
                    <a:pt x="2879926" y="1394576"/>
                  </a:lnTo>
                  <a:lnTo>
                    <a:pt x="0" y="1394576"/>
                  </a:lnTo>
                  <a:lnTo>
                    <a:pt x="0" y="0"/>
                  </a:lnTo>
                  <a:close/>
                </a:path>
              </a:pathLst>
            </a:custGeom>
            <a:ln w="9525">
              <a:solidFill>
                <a:srgbClr val="FEFEFE"/>
              </a:solidFill>
            </a:ln>
          </p:spPr>
          <p:txBody>
            <a:bodyPr wrap="square" lIns="0" tIns="0" rIns="0" bIns="0" rtlCol="0"/>
            <a:lstStyle/>
            <a:p>
              <a:endParaRPr/>
            </a:p>
          </p:txBody>
        </p:sp>
        <p:pic>
          <p:nvPicPr>
            <p:cNvPr id="36" name="object 36">
              <a:extLst>
                <a:ext uri="{FF2B5EF4-FFF2-40B4-BE49-F238E27FC236}">
                  <a16:creationId xmlns:a16="http://schemas.microsoft.com/office/drawing/2014/main" id="{6E4C18F1-0C71-4674-A212-319D2DC0EC3A}"/>
                </a:ext>
              </a:extLst>
            </p:cNvPr>
            <p:cNvPicPr/>
            <p:nvPr/>
          </p:nvPicPr>
          <p:blipFill>
            <a:blip r:embed="rId22" cstate="print"/>
            <a:stretch>
              <a:fillRect/>
            </a:stretch>
          </p:blipFill>
          <p:spPr>
            <a:xfrm>
              <a:off x="11587406" y="5658849"/>
              <a:ext cx="1331976" cy="1313687"/>
            </a:xfrm>
            <a:prstGeom prst="rect">
              <a:avLst/>
            </a:prstGeom>
          </p:spPr>
        </p:pic>
        <p:pic>
          <p:nvPicPr>
            <p:cNvPr id="37" name="object 37">
              <a:extLst>
                <a:ext uri="{FF2B5EF4-FFF2-40B4-BE49-F238E27FC236}">
                  <a16:creationId xmlns:a16="http://schemas.microsoft.com/office/drawing/2014/main" id="{CA75B56C-AA1C-4648-B03D-30DA994A5A40}"/>
                </a:ext>
              </a:extLst>
            </p:cNvPr>
            <p:cNvPicPr/>
            <p:nvPr/>
          </p:nvPicPr>
          <p:blipFill>
            <a:blip r:embed="rId23" cstate="print"/>
            <a:stretch>
              <a:fillRect/>
            </a:stretch>
          </p:blipFill>
          <p:spPr>
            <a:xfrm>
              <a:off x="11622904" y="5693616"/>
              <a:ext cx="1206561" cy="1189242"/>
            </a:xfrm>
            <a:prstGeom prst="rect">
              <a:avLst/>
            </a:prstGeom>
          </p:spPr>
        </p:pic>
        <p:sp>
          <p:nvSpPr>
            <p:cNvPr id="38" name="object 38">
              <a:extLst>
                <a:ext uri="{FF2B5EF4-FFF2-40B4-BE49-F238E27FC236}">
                  <a16:creationId xmlns:a16="http://schemas.microsoft.com/office/drawing/2014/main" id="{84213272-DF4B-4A18-82F9-A22DDEA95B56}"/>
                </a:ext>
              </a:extLst>
            </p:cNvPr>
            <p:cNvSpPr/>
            <p:nvPr/>
          </p:nvSpPr>
          <p:spPr>
            <a:xfrm>
              <a:off x="11618142" y="5688853"/>
              <a:ext cx="1216660" cy="1198880"/>
            </a:xfrm>
            <a:custGeom>
              <a:avLst/>
              <a:gdLst/>
              <a:ahLst/>
              <a:cxnLst/>
              <a:rect l="l" t="t" r="r" b="b"/>
              <a:pathLst>
                <a:path w="1216660" h="1198879">
                  <a:moveTo>
                    <a:pt x="0" y="0"/>
                  </a:moveTo>
                  <a:lnTo>
                    <a:pt x="1216087" y="0"/>
                  </a:lnTo>
                  <a:lnTo>
                    <a:pt x="1216087" y="1198768"/>
                  </a:lnTo>
                  <a:lnTo>
                    <a:pt x="0" y="1198768"/>
                  </a:lnTo>
                  <a:lnTo>
                    <a:pt x="0" y="0"/>
                  </a:lnTo>
                  <a:close/>
                </a:path>
              </a:pathLst>
            </a:custGeom>
            <a:ln w="9525">
              <a:solidFill>
                <a:srgbClr val="FEFEFE"/>
              </a:solidFill>
            </a:ln>
          </p:spPr>
          <p:txBody>
            <a:bodyPr wrap="square" lIns="0" tIns="0" rIns="0" bIns="0" rtlCol="0"/>
            <a:lstStyle/>
            <a:p>
              <a:endParaRPr/>
            </a:p>
          </p:txBody>
        </p:sp>
      </p:grpSp>
    </p:spTree>
    <p:extLst>
      <p:ext uri="{BB962C8B-B14F-4D97-AF65-F5344CB8AC3E}">
        <p14:creationId xmlns:p14="http://schemas.microsoft.com/office/powerpoint/2010/main" val="35037164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E5BE02D-6199-4E97-AFE0-58787C3F85E4}"/>
              </a:ext>
            </a:extLst>
          </p:cNvPr>
          <p:cNvSpPr>
            <a:spLocks noGrp="1"/>
          </p:cNvSpPr>
          <p:nvPr>
            <p:ph type="sldNum" sz="quarter" idx="11"/>
          </p:nvPr>
        </p:nvSpPr>
        <p:spPr/>
        <p:txBody>
          <a:bodyPr/>
          <a:lstStyle/>
          <a:p>
            <a:fld id="{CFF4B978-1D82-7745-80C5-DBABA6B131D3}" type="slidenum">
              <a:rPr lang="en-US" smtClean="0"/>
              <a:pPr/>
              <a:t>41</a:t>
            </a:fld>
            <a:endParaRPr lang="en-US"/>
          </a:p>
        </p:txBody>
      </p:sp>
      <p:sp>
        <p:nvSpPr>
          <p:cNvPr id="3" name="Title 2">
            <a:extLst>
              <a:ext uri="{FF2B5EF4-FFF2-40B4-BE49-F238E27FC236}">
                <a16:creationId xmlns:a16="http://schemas.microsoft.com/office/drawing/2014/main" id="{301CD153-BD54-44B5-8596-EFC8548ECB0B}"/>
              </a:ext>
            </a:extLst>
          </p:cNvPr>
          <p:cNvSpPr>
            <a:spLocks noGrp="1"/>
          </p:cNvSpPr>
          <p:nvPr>
            <p:ph type="title"/>
          </p:nvPr>
        </p:nvSpPr>
        <p:spPr/>
        <p:txBody>
          <a:bodyPr/>
          <a:lstStyle/>
          <a:p>
            <a:r>
              <a:rPr lang="en-IN" dirty="0"/>
              <a:t>Calendar</a:t>
            </a:r>
          </a:p>
        </p:txBody>
      </p:sp>
      <p:sp>
        <p:nvSpPr>
          <p:cNvPr id="4" name="Text Placeholder 3">
            <a:extLst>
              <a:ext uri="{FF2B5EF4-FFF2-40B4-BE49-F238E27FC236}">
                <a16:creationId xmlns:a16="http://schemas.microsoft.com/office/drawing/2014/main" id="{88322C4F-1A74-4C3F-B786-CE72350B0DD1}"/>
              </a:ext>
            </a:extLst>
          </p:cNvPr>
          <p:cNvSpPr>
            <a:spLocks noGrp="1"/>
          </p:cNvSpPr>
          <p:nvPr>
            <p:ph type="body" sz="quarter" idx="12"/>
          </p:nvPr>
        </p:nvSpPr>
        <p:spPr>
          <a:xfrm>
            <a:off x="1320798" y="1556513"/>
            <a:ext cx="17035782" cy="10565188"/>
          </a:xfrm>
        </p:spPr>
        <p:txBody>
          <a:bodyPr>
            <a:normAutofit/>
          </a:bodyPr>
          <a:lstStyle/>
          <a:p>
            <a:pPr algn="just"/>
            <a:r>
              <a:rPr lang="en-US" sz="4400" b="1" dirty="0">
                <a:solidFill>
                  <a:schemeClr val="accent5">
                    <a:lumMod val="50000"/>
                  </a:schemeClr>
                </a:solidFill>
                <a:latin typeface="+mn-lt"/>
              </a:rPr>
              <a:t>Different views, drag and drop capability</a:t>
            </a:r>
          </a:p>
        </p:txBody>
      </p:sp>
      <p:pic>
        <p:nvPicPr>
          <p:cNvPr id="9" name="Picture 8" descr="A computer monitor with a waterfall and mountains&#10;&#10;Description automatically generated">
            <a:extLst>
              <a:ext uri="{FF2B5EF4-FFF2-40B4-BE49-F238E27FC236}">
                <a16:creationId xmlns:a16="http://schemas.microsoft.com/office/drawing/2014/main" id="{157A8834-DE10-484A-8D53-BB773BC6FF73}"/>
              </a:ext>
            </a:extLst>
          </p:cNvPr>
          <p:cNvPicPr>
            <a:picLocks/>
          </p:cNvPicPr>
          <p:nvPr/>
        </p:nvPicPr>
        <p:blipFill>
          <a:blip r:embed="rId2">
            <a:clrChange>
              <a:clrFrom>
                <a:srgbClr val="FFFFFF"/>
              </a:clrFrom>
              <a:clrTo>
                <a:srgbClr val="FFFFFF">
                  <a:alpha val="0"/>
                </a:srgbClr>
              </a:clrTo>
            </a:clrChange>
            <a:extLst>
              <a:ext uri="{837473B0-CC2E-450A-ABE3-18F120FF3D39}">
                <a1611:picAttrSrcUrl xmlns:a1611="http://schemas.microsoft.com/office/drawing/2016/11/main" r:id="rId3"/>
              </a:ext>
            </a:extLst>
          </a:blip>
          <a:stretch>
            <a:fillRect/>
          </a:stretch>
        </p:blipFill>
        <p:spPr>
          <a:xfrm>
            <a:off x="1320798" y="2578434"/>
            <a:ext cx="18778132" cy="10520980"/>
          </a:xfrm>
          <a:prstGeom prst="rect">
            <a:avLst/>
          </a:prstGeom>
          <a:ln>
            <a:noFill/>
          </a:ln>
          <a:effectLst>
            <a:outerShdw blurRad="292100" dist="139700" dir="2700000" algn="tl" rotWithShape="0">
              <a:srgbClr val="333333">
                <a:alpha val="65000"/>
              </a:srgbClr>
            </a:outerShdw>
          </a:effectLst>
        </p:spPr>
      </p:pic>
      <p:pic>
        <p:nvPicPr>
          <p:cNvPr id="39" name="object 13">
            <a:extLst>
              <a:ext uri="{FF2B5EF4-FFF2-40B4-BE49-F238E27FC236}">
                <a16:creationId xmlns:a16="http://schemas.microsoft.com/office/drawing/2014/main" id="{D4404C0E-16DE-4D9E-87B3-C7FBE964E4E5}"/>
              </a:ext>
            </a:extLst>
          </p:cNvPr>
          <p:cNvPicPr/>
          <p:nvPr/>
        </p:nvPicPr>
        <p:blipFill>
          <a:blip r:embed="rId4" cstate="print"/>
          <a:stretch>
            <a:fillRect/>
          </a:stretch>
        </p:blipFill>
        <p:spPr>
          <a:xfrm>
            <a:off x="4409058" y="3079766"/>
            <a:ext cx="12667362" cy="6795754"/>
          </a:xfrm>
          <a:prstGeom prst="rect">
            <a:avLst/>
          </a:prstGeom>
        </p:spPr>
      </p:pic>
    </p:spTree>
    <p:extLst>
      <p:ext uri="{BB962C8B-B14F-4D97-AF65-F5344CB8AC3E}">
        <p14:creationId xmlns:p14="http://schemas.microsoft.com/office/powerpoint/2010/main" val="16532494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E5BE02D-6199-4E97-AFE0-58787C3F85E4}"/>
              </a:ext>
            </a:extLst>
          </p:cNvPr>
          <p:cNvSpPr>
            <a:spLocks noGrp="1"/>
          </p:cNvSpPr>
          <p:nvPr>
            <p:ph type="sldNum" sz="quarter" idx="11"/>
          </p:nvPr>
        </p:nvSpPr>
        <p:spPr/>
        <p:txBody>
          <a:bodyPr/>
          <a:lstStyle/>
          <a:p>
            <a:fld id="{CFF4B978-1D82-7745-80C5-DBABA6B131D3}" type="slidenum">
              <a:rPr lang="en-US" smtClean="0"/>
              <a:pPr/>
              <a:t>42</a:t>
            </a:fld>
            <a:endParaRPr lang="en-US"/>
          </a:p>
        </p:txBody>
      </p:sp>
      <p:sp>
        <p:nvSpPr>
          <p:cNvPr id="3" name="Title 2">
            <a:extLst>
              <a:ext uri="{FF2B5EF4-FFF2-40B4-BE49-F238E27FC236}">
                <a16:creationId xmlns:a16="http://schemas.microsoft.com/office/drawing/2014/main" id="{301CD153-BD54-44B5-8596-EFC8548ECB0B}"/>
              </a:ext>
            </a:extLst>
          </p:cNvPr>
          <p:cNvSpPr>
            <a:spLocks noGrp="1"/>
          </p:cNvSpPr>
          <p:nvPr>
            <p:ph type="title"/>
          </p:nvPr>
        </p:nvSpPr>
        <p:spPr/>
        <p:txBody>
          <a:bodyPr/>
          <a:lstStyle/>
          <a:p>
            <a:r>
              <a:rPr lang="en-IN" dirty="0"/>
              <a:t>Dynamic Actions</a:t>
            </a:r>
          </a:p>
        </p:txBody>
      </p:sp>
      <p:sp>
        <p:nvSpPr>
          <p:cNvPr id="4" name="Text Placeholder 3">
            <a:extLst>
              <a:ext uri="{FF2B5EF4-FFF2-40B4-BE49-F238E27FC236}">
                <a16:creationId xmlns:a16="http://schemas.microsoft.com/office/drawing/2014/main" id="{88322C4F-1A74-4C3F-B786-CE72350B0DD1}"/>
              </a:ext>
            </a:extLst>
          </p:cNvPr>
          <p:cNvSpPr>
            <a:spLocks noGrp="1"/>
          </p:cNvSpPr>
          <p:nvPr>
            <p:ph type="body" sz="quarter" idx="12"/>
          </p:nvPr>
        </p:nvSpPr>
        <p:spPr>
          <a:xfrm>
            <a:off x="1320798" y="1556513"/>
            <a:ext cx="17035782" cy="10565188"/>
          </a:xfrm>
        </p:spPr>
        <p:txBody>
          <a:bodyPr>
            <a:normAutofit/>
          </a:bodyPr>
          <a:lstStyle/>
          <a:p>
            <a:pPr algn="just"/>
            <a:r>
              <a:rPr lang="en-US" sz="3600" b="1" dirty="0">
                <a:solidFill>
                  <a:schemeClr val="accent5">
                    <a:lumMod val="50000"/>
                  </a:schemeClr>
                </a:solidFill>
                <a:latin typeface="+mn-lt"/>
              </a:rPr>
              <a:t>Declaratively define rich client-side interactivity without writing JavaScript or AJAX</a:t>
            </a:r>
          </a:p>
        </p:txBody>
      </p:sp>
      <p:pic>
        <p:nvPicPr>
          <p:cNvPr id="9" name="Picture 8" descr="A computer monitor with a waterfall and mountains&#10;&#10;Description automatically generated">
            <a:extLst>
              <a:ext uri="{FF2B5EF4-FFF2-40B4-BE49-F238E27FC236}">
                <a16:creationId xmlns:a16="http://schemas.microsoft.com/office/drawing/2014/main" id="{157A8834-DE10-484A-8D53-BB773BC6FF73}"/>
              </a:ext>
            </a:extLst>
          </p:cNvPr>
          <p:cNvPicPr>
            <a:picLocks/>
          </p:cNvPicPr>
          <p:nvPr/>
        </p:nvPicPr>
        <p:blipFill>
          <a:blip r:embed="rId2">
            <a:clrChange>
              <a:clrFrom>
                <a:srgbClr val="FFFFFF"/>
              </a:clrFrom>
              <a:clrTo>
                <a:srgbClr val="FFFFFF">
                  <a:alpha val="0"/>
                </a:srgbClr>
              </a:clrTo>
            </a:clrChange>
            <a:extLst>
              <a:ext uri="{837473B0-CC2E-450A-ABE3-18F120FF3D39}">
                <a1611:picAttrSrcUrl xmlns:a1611="http://schemas.microsoft.com/office/drawing/2016/11/main" r:id="rId3"/>
              </a:ext>
            </a:extLst>
          </a:blip>
          <a:stretch>
            <a:fillRect/>
          </a:stretch>
        </p:blipFill>
        <p:spPr>
          <a:xfrm>
            <a:off x="2174350" y="2578434"/>
            <a:ext cx="17071029" cy="10520980"/>
          </a:xfrm>
          <a:prstGeom prst="rect">
            <a:avLst/>
          </a:prstGeom>
          <a:ln>
            <a:noFill/>
          </a:ln>
          <a:effectLst>
            <a:outerShdw blurRad="292100" dist="139700" dir="2700000" algn="tl" rotWithShape="0">
              <a:srgbClr val="333333">
                <a:alpha val="65000"/>
              </a:srgbClr>
            </a:outerShdw>
          </a:effectLst>
        </p:spPr>
      </p:pic>
      <p:pic>
        <p:nvPicPr>
          <p:cNvPr id="7" name="object 13">
            <a:extLst>
              <a:ext uri="{FF2B5EF4-FFF2-40B4-BE49-F238E27FC236}">
                <a16:creationId xmlns:a16="http://schemas.microsoft.com/office/drawing/2014/main" id="{85586B39-A1DF-4D78-9D21-104C3DB6FB71}"/>
              </a:ext>
            </a:extLst>
          </p:cNvPr>
          <p:cNvPicPr/>
          <p:nvPr/>
        </p:nvPicPr>
        <p:blipFill>
          <a:blip r:embed="rId4" cstate="print"/>
          <a:stretch>
            <a:fillRect/>
          </a:stretch>
        </p:blipFill>
        <p:spPr>
          <a:xfrm>
            <a:off x="4867058" y="3072372"/>
            <a:ext cx="11671506" cy="6871728"/>
          </a:xfrm>
          <a:prstGeom prst="rect">
            <a:avLst/>
          </a:prstGeom>
        </p:spPr>
      </p:pic>
    </p:spTree>
    <p:extLst>
      <p:ext uri="{BB962C8B-B14F-4D97-AF65-F5344CB8AC3E}">
        <p14:creationId xmlns:p14="http://schemas.microsoft.com/office/powerpoint/2010/main" val="33155297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E5BE02D-6199-4E97-AFE0-58787C3F85E4}"/>
              </a:ext>
            </a:extLst>
          </p:cNvPr>
          <p:cNvSpPr>
            <a:spLocks noGrp="1"/>
          </p:cNvSpPr>
          <p:nvPr>
            <p:ph type="sldNum" sz="quarter" idx="11"/>
          </p:nvPr>
        </p:nvSpPr>
        <p:spPr/>
        <p:txBody>
          <a:bodyPr/>
          <a:lstStyle/>
          <a:p>
            <a:fld id="{CFF4B978-1D82-7745-80C5-DBABA6B131D3}" type="slidenum">
              <a:rPr lang="en-US" smtClean="0"/>
              <a:pPr/>
              <a:t>43</a:t>
            </a:fld>
            <a:endParaRPr lang="en-US"/>
          </a:p>
        </p:txBody>
      </p:sp>
      <p:sp>
        <p:nvSpPr>
          <p:cNvPr id="3" name="Title 2">
            <a:extLst>
              <a:ext uri="{FF2B5EF4-FFF2-40B4-BE49-F238E27FC236}">
                <a16:creationId xmlns:a16="http://schemas.microsoft.com/office/drawing/2014/main" id="{301CD153-BD54-44B5-8596-EFC8548ECB0B}"/>
              </a:ext>
            </a:extLst>
          </p:cNvPr>
          <p:cNvSpPr>
            <a:spLocks noGrp="1"/>
          </p:cNvSpPr>
          <p:nvPr>
            <p:ph type="title"/>
          </p:nvPr>
        </p:nvSpPr>
        <p:spPr/>
        <p:txBody>
          <a:bodyPr/>
          <a:lstStyle/>
          <a:p>
            <a:r>
              <a:rPr lang="en-IN" dirty="0"/>
              <a:t>REST Enabled SQL Support</a:t>
            </a:r>
          </a:p>
        </p:txBody>
      </p:sp>
      <p:sp>
        <p:nvSpPr>
          <p:cNvPr id="4" name="Text Placeholder 3">
            <a:extLst>
              <a:ext uri="{FF2B5EF4-FFF2-40B4-BE49-F238E27FC236}">
                <a16:creationId xmlns:a16="http://schemas.microsoft.com/office/drawing/2014/main" id="{88322C4F-1A74-4C3F-B786-CE72350B0DD1}"/>
              </a:ext>
            </a:extLst>
          </p:cNvPr>
          <p:cNvSpPr>
            <a:spLocks noGrp="1"/>
          </p:cNvSpPr>
          <p:nvPr>
            <p:ph type="body" sz="quarter" idx="12"/>
          </p:nvPr>
        </p:nvSpPr>
        <p:spPr>
          <a:xfrm>
            <a:off x="1060057" y="2603653"/>
            <a:ext cx="9432683" cy="8745229"/>
          </a:xfrm>
        </p:spPr>
        <p:txBody>
          <a:bodyPr>
            <a:normAutofit fontScale="92500" lnSpcReduction="10000"/>
          </a:bodyPr>
          <a:lstStyle/>
          <a:p>
            <a:pPr marL="580644" indent="-571500" algn="just">
              <a:buFont typeface="Arial" panose="020B0604020202020204" pitchFamily="34" charset="0"/>
              <a:buChar char="•"/>
            </a:pPr>
            <a:r>
              <a:rPr lang="en-US" sz="4400" dirty="0">
                <a:solidFill>
                  <a:schemeClr val="accent5">
                    <a:lumMod val="50000"/>
                  </a:schemeClr>
                </a:solidFill>
                <a:latin typeface="+mn-lt"/>
              </a:rPr>
              <a:t>Create and maintain References to REST  Enabled SQL Instances (Oracle REST Data  Services) in Shared Components: A name,  Endpoint URL, and Authentication information</a:t>
            </a:r>
          </a:p>
          <a:p>
            <a:pPr marL="580644" indent="-571500" algn="just">
              <a:buFont typeface="Arial" panose="020B0604020202020204" pitchFamily="34" charset="0"/>
              <a:buChar char="•"/>
            </a:pPr>
            <a:endParaRPr lang="en-US" sz="4400" dirty="0">
              <a:solidFill>
                <a:schemeClr val="accent5">
                  <a:lumMod val="50000"/>
                </a:schemeClr>
              </a:solidFill>
              <a:latin typeface="+mn-lt"/>
            </a:endParaRPr>
          </a:p>
          <a:p>
            <a:pPr marL="580644" indent="-571500" algn="just">
              <a:buFont typeface="Arial" panose="020B0604020202020204" pitchFamily="34" charset="0"/>
              <a:buChar char="•"/>
            </a:pPr>
            <a:r>
              <a:rPr lang="en-US" sz="4400" dirty="0">
                <a:solidFill>
                  <a:schemeClr val="accent5">
                    <a:lumMod val="50000"/>
                  </a:schemeClr>
                </a:solidFill>
                <a:latin typeface="+mn-lt"/>
              </a:rPr>
              <a:t>Use a REST Enabled SQL Service and therefore a  remote Oracle database as the Data Source for  Oracle APEX components like:</a:t>
            </a:r>
          </a:p>
          <a:p>
            <a:pPr marL="1485854" lvl="1" indent="-571500" algn="just">
              <a:buFont typeface="Arial" panose="020B0604020202020204" pitchFamily="34" charset="0"/>
              <a:buChar char="•"/>
            </a:pPr>
            <a:r>
              <a:rPr lang="en-US" sz="3900" dirty="0">
                <a:solidFill>
                  <a:schemeClr val="accent5">
                    <a:lumMod val="50000"/>
                  </a:schemeClr>
                </a:solidFill>
                <a:latin typeface="+mn-lt"/>
              </a:rPr>
              <a:t>Classic Reports, Interactive Reports</a:t>
            </a:r>
          </a:p>
          <a:p>
            <a:pPr marL="1485854" lvl="1" indent="-571500" algn="just">
              <a:buFont typeface="Arial" panose="020B0604020202020204" pitchFamily="34" charset="0"/>
              <a:buChar char="•"/>
            </a:pPr>
            <a:r>
              <a:rPr lang="en-US" sz="3900" dirty="0">
                <a:solidFill>
                  <a:schemeClr val="accent5">
                    <a:lumMod val="50000"/>
                  </a:schemeClr>
                </a:solidFill>
                <a:latin typeface="+mn-lt"/>
              </a:rPr>
              <a:t>Reflow Report, Toggle Columns Report</a:t>
            </a:r>
          </a:p>
          <a:p>
            <a:pPr marL="1485854" lvl="1" indent="-571500" algn="just">
              <a:buFont typeface="Arial" panose="020B0604020202020204" pitchFamily="34" charset="0"/>
              <a:buChar char="•"/>
            </a:pPr>
            <a:r>
              <a:rPr lang="en-US" sz="3900" dirty="0">
                <a:solidFill>
                  <a:schemeClr val="accent5">
                    <a:lumMod val="50000"/>
                  </a:schemeClr>
                </a:solidFill>
                <a:latin typeface="+mn-lt"/>
              </a:rPr>
              <a:t>Tree Region, JET Charts</a:t>
            </a:r>
          </a:p>
          <a:p>
            <a:pPr marL="1485854" lvl="1" indent="-571500" algn="just">
              <a:buFont typeface="Arial" panose="020B0604020202020204" pitchFamily="34" charset="0"/>
              <a:buChar char="•"/>
            </a:pPr>
            <a:r>
              <a:rPr lang="en-US" sz="3900" dirty="0">
                <a:solidFill>
                  <a:schemeClr val="accent5">
                    <a:lumMod val="50000"/>
                  </a:schemeClr>
                </a:solidFill>
                <a:latin typeface="+mn-lt"/>
              </a:rPr>
              <a:t>CSS Calendar</a:t>
            </a:r>
          </a:p>
          <a:p>
            <a:pPr marL="1485854" lvl="1" indent="-571500" algn="just">
              <a:buFont typeface="Arial" panose="020B0604020202020204" pitchFamily="34" charset="0"/>
              <a:buChar char="•"/>
            </a:pPr>
            <a:r>
              <a:rPr lang="en-US" sz="3900" dirty="0">
                <a:solidFill>
                  <a:schemeClr val="accent5">
                    <a:lumMod val="50000"/>
                  </a:schemeClr>
                </a:solidFill>
                <a:latin typeface="+mn-lt"/>
              </a:rPr>
              <a:t>PL/SQL Process</a:t>
            </a:r>
          </a:p>
        </p:txBody>
      </p:sp>
      <p:pic>
        <p:nvPicPr>
          <p:cNvPr id="9" name="Picture 8" descr="A computer monitor with a waterfall and mountains&#10;&#10;Description automatically generated">
            <a:extLst>
              <a:ext uri="{FF2B5EF4-FFF2-40B4-BE49-F238E27FC236}">
                <a16:creationId xmlns:a16="http://schemas.microsoft.com/office/drawing/2014/main" id="{157A8834-DE10-484A-8D53-BB773BC6FF73}"/>
              </a:ext>
            </a:extLst>
          </p:cNvPr>
          <p:cNvPicPr>
            <a:picLocks/>
          </p:cNvPicPr>
          <p:nvPr/>
        </p:nvPicPr>
        <p:blipFill>
          <a:blip r:embed="rId2">
            <a:clrChange>
              <a:clrFrom>
                <a:srgbClr val="FFFFFF"/>
              </a:clrFrom>
              <a:clrTo>
                <a:srgbClr val="FFFFFF">
                  <a:alpha val="0"/>
                </a:srgbClr>
              </a:clrTo>
            </a:clrChange>
            <a:extLst>
              <a:ext uri="{837473B0-CC2E-450A-ABE3-18F120FF3D39}">
                <a1611:picAttrSrcUrl xmlns:a1611="http://schemas.microsoft.com/office/drawing/2016/11/main" r:id="rId3"/>
              </a:ext>
            </a:extLst>
          </a:blip>
          <a:stretch>
            <a:fillRect/>
          </a:stretch>
        </p:blipFill>
        <p:spPr>
          <a:xfrm>
            <a:off x="8537247" y="2464769"/>
            <a:ext cx="17466967" cy="10520980"/>
          </a:xfrm>
          <a:prstGeom prst="rect">
            <a:avLst/>
          </a:prstGeom>
          <a:ln>
            <a:noFill/>
          </a:ln>
          <a:effectLst>
            <a:outerShdw blurRad="292100" dist="139700" dir="2700000" algn="tl" rotWithShape="0">
              <a:srgbClr val="333333">
                <a:alpha val="65000"/>
              </a:srgbClr>
            </a:outerShdw>
          </a:effectLst>
        </p:spPr>
      </p:pic>
      <p:pic>
        <p:nvPicPr>
          <p:cNvPr id="8" name="object 6">
            <a:extLst>
              <a:ext uri="{FF2B5EF4-FFF2-40B4-BE49-F238E27FC236}">
                <a16:creationId xmlns:a16="http://schemas.microsoft.com/office/drawing/2014/main" id="{8B1DEE92-EE61-46ED-B119-FCA448C5E9D7}"/>
              </a:ext>
            </a:extLst>
          </p:cNvPr>
          <p:cNvPicPr/>
          <p:nvPr/>
        </p:nvPicPr>
        <p:blipFill>
          <a:blip r:embed="rId4" cstate="print"/>
          <a:stretch>
            <a:fillRect/>
          </a:stretch>
        </p:blipFill>
        <p:spPr>
          <a:xfrm>
            <a:off x="11303109" y="2982112"/>
            <a:ext cx="11961460" cy="6847687"/>
          </a:xfrm>
          <a:prstGeom prst="rect">
            <a:avLst/>
          </a:prstGeom>
        </p:spPr>
      </p:pic>
    </p:spTree>
    <p:extLst>
      <p:ext uri="{BB962C8B-B14F-4D97-AF65-F5344CB8AC3E}">
        <p14:creationId xmlns:p14="http://schemas.microsoft.com/office/powerpoint/2010/main" val="9864465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E5BE02D-6199-4E97-AFE0-58787C3F85E4}"/>
              </a:ext>
            </a:extLst>
          </p:cNvPr>
          <p:cNvSpPr>
            <a:spLocks noGrp="1"/>
          </p:cNvSpPr>
          <p:nvPr>
            <p:ph type="sldNum" sz="quarter" idx="11"/>
          </p:nvPr>
        </p:nvSpPr>
        <p:spPr/>
        <p:txBody>
          <a:bodyPr/>
          <a:lstStyle/>
          <a:p>
            <a:fld id="{CFF4B978-1D82-7745-80C5-DBABA6B131D3}" type="slidenum">
              <a:rPr lang="en-US" smtClean="0"/>
              <a:pPr/>
              <a:t>44</a:t>
            </a:fld>
            <a:endParaRPr lang="en-US"/>
          </a:p>
        </p:txBody>
      </p:sp>
      <p:sp>
        <p:nvSpPr>
          <p:cNvPr id="3" name="Title 2">
            <a:extLst>
              <a:ext uri="{FF2B5EF4-FFF2-40B4-BE49-F238E27FC236}">
                <a16:creationId xmlns:a16="http://schemas.microsoft.com/office/drawing/2014/main" id="{301CD153-BD54-44B5-8596-EFC8548ECB0B}"/>
              </a:ext>
            </a:extLst>
          </p:cNvPr>
          <p:cNvSpPr>
            <a:spLocks noGrp="1"/>
          </p:cNvSpPr>
          <p:nvPr>
            <p:ph type="title"/>
          </p:nvPr>
        </p:nvSpPr>
        <p:spPr/>
        <p:txBody>
          <a:bodyPr/>
          <a:lstStyle/>
          <a:p>
            <a:r>
              <a:rPr lang="en-IN" dirty="0"/>
              <a:t>Consuming External REST APIs</a:t>
            </a:r>
          </a:p>
        </p:txBody>
      </p:sp>
      <p:sp>
        <p:nvSpPr>
          <p:cNvPr id="4" name="Text Placeholder 3">
            <a:extLst>
              <a:ext uri="{FF2B5EF4-FFF2-40B4-BE49-F238E27FC236}">
                <a16:creationId xmlns:a16="http://schemas.microsoft.com/office/drawing/2014/main" id="{88322C4F-1A74-4C3F-B786-CE72350B0DD1}"/>
              </a:ext>
            </a:extLst>
          </p:cNvPr>
          <p:cNvSpPr>
            <a:spLocks noGrp="1"/>
          </p:cNvSpPr>
          <p:nvPr>
            <p:ph type="body" sz="quarter" idx="12"/>
          </p:nvPr>
        </p:nvSpPr>
        <p:spPr>
          <a:xfrm>
            <a:off x="1060057" y="2364079"/>
            <a:ext cx="9432683" cy="10504536"/>
          </a:xfrm>
        </p:spPr>
        <p:txBody>
          <a:bodyPr>
            <a:normAutofit fontScale="70000" lnSpcReduction="20000"/>
          </a:bodyPr>
          <a:lstStyle/>
          <a:p>
            <a:pPr marL="580644" indent="-571500" algn="just">
              <a:buFont typeface="Arial" panose="020B0604020202020204" pitchFamily="34" charset="0"/>
              <a:buChar char="•"/>
            </a:pPr>
            <a:r>
              <a:rPr lang="en-US" sz="4400" dirty="0">
                <a:solidFill>
                  <a:schemeClr val="accent5">
                    <a:lumMod val="50000"/>
                  </a:schemeClr>
                </a:solidFill>
                <a:latin typeface="+mn-lt"/>
              </a:rPr>
              <a:t>REST Data Sources are a declarative method to  define references to external REST APIs and  generic JSON data feeds.</a:t>
            </a:r>
          </a:p>
          <a:p>
            <a:pPr marL="580644" indent="-571500" algn="just">
              <a:buFont typeface="Arial" panose="020B0604020202020204" pitchFamily="34" charset="0"/>
              <a:buChar char="•"/>
            </a:pPr>
            <a:endParaRPr lang="en-US" sz="4400" dirty="0">
              <a:solidFill>
                <a:schemeClr val="accent5">
                  <a:lumMod val="50000"/>
                </a:schemeClr>
              </a:solidFill>
              <a:latin typeface="+mn-lt"/>
            </a:endParaRPr>
          </a:p>
          <a:p>
            <a:pPr marL="580644" indent="-571500" algn="just">
              <a:buFont typeface="Arial" panose="020B0604020202020204" pitchFamily="34" charset="0"/>
              <a:buChar char="•"/>
            </a:pPr>
            <a:r>
              <a:rPr lang="en-US" sz="4400" dirty="0">
                <a:solidFill>
                  <a:schemeClr val="accent5">
                    <a:lumMod val="50000"/>
                  </a:schemeClr>
                </a:solidFill>
                <a:latin typeface="+mn-lt"/>
              </a:rPr>
              <a:t>REST Data Sources store additional metadata  about how to parse response data and map it as a  virtual table with rows and columns.</a:t>
            </a:r>
          </a:p>
          <a:p>
            <a:pPr marL="580644" indent="-571500" algn="just">
              <a:buFont typeface="Arial" panose="020B0604020202020204" pitchFamily="34" charset="0"/>
              <a:buChar char="•"/>
            </a:pPr>
            <a:endParaRPr lang="en-US" sz="4400" dirty="0">
              <a:solidFill>
                <a:schemeClr val="accent5">
                  <a:lumMod val="50000"/>
                </a:schemeClr>
              </a:solidFill>
              <a:latin typeface="+mn-lt"/>
            </a:endParaRPr>
          </a:p>
          <a:p>
            <a:pPr marL="580644" indent="-571500" algn="just">
              <a:buFont typeface="Arial" panose="020B0604020202020204" pitchFamily="34" charset="0"/>
              <a:buChar char="•"/>
            </a:pPr>
            <a:r>
              <a:rPr lang="en-US" sz="4400" dirty="0">
                <a:solidFill>
                  <a:schemeClr val="accent5">
                    <a:lumMod val="50000"/>
                  </a:schemeClr>
                </a:solidFill>
                <a:latin typeface="+mn-lt"/>
              </a:rPr>
              <a:t>A module can contain one or many  operations which are the references to  a concrete external web service.</a:t>
            </a:r>
          </a:p>
          <a:p>
            <a:pPr marL="580644" indent="-571500" algn="just">
              <a:buFont typeface="Arial" panose="020B0604020202020204" pitchFamily="34" charset="0"/>
              <a:buChar char="•"/>
            </a:pPr>
            <a:endParaRPr lang="en-US" sz="4400" dirty="0">
              <a:solidFill>
                <a:schemeClr val="accent5">
                  <a:lumMod val="50000"/>
                </a:schemeClr>
              </a:solidFill>
              <a:latin typeface="+mn-lt"/>
            </a:endParaRPr>
          </a:p>
          <a:p>
            <a:pPr marL="580644" indent="-571500" algn="just">
              <a:buFont typeface="Arial" panose="020B0604020202020204" pitchFamily="34" charset="0"/>
              <a:buChar char="•"/>
            </a:pPr>
            <a:r>
              <a:rPr lang="en-US" sz="4400" dirty="0">
                <a:solidFill>
                  <a:schemeClr val="accent5">
                    <a:lumMod val="50000"/>
                  </a:schemeClr>
                </a:solidFill>
                <a:latin typeface="+mn-lt"/>
              </a:rPr>
              <a:t>Create and maintain REST Data Sources  in Shared Components.</a:t>
            </a:r>
          </a:p>
          <a:p>
            <a:pPr marL="580644" indent="-571500" algn="just">
              <a:buFont typeface="Arial" panose="020B0604020202020204" pitchFamily="34" charset="0"/>
              <a:buChar char="•"/>
            </a:pPr>
            <a:endParaRPr lang="en-US" sz="4400" dirty="0">
              <a:solidFill>
                <a:schemeClr val="accent5">
                  <a:lumMod val="50000"/>
                </a:schemeClr>
              </a:solidFill>
              <a:latin typeface="+mn-lt"/>
            </a:endParaRPr>
          </a:p>
          <a:p>
            <a:pPr marL="580644" indent="-571500" algn="just">
              <a:buFont typeface="Arial" panose="020B0604020202020204" pitchFamily="34" charset="0"/>
              <a:buChar char="•"/>
            </a:pPr>
            <a:r>
              <a:rPr lang="en-US" sz="4400" dirty="0">
                <a:solidFill>
                  <a:schemeClr val="accent5">
                    <a:lumMod val="50000"/>
                  </a:schemeClr>
                </a:solidFill>
                <a:latin typeface="+mn-lt"/>
              </a:rPr>
              <a:t>Use as data sources for Oracle APEX components such as:</a:t>
            </a:r>
          </a:p>
          <a:p>
            <a:pPr marL="1485854" lvl="1" indent="-571500" algn="just">
              <a:buFont typeface="Arial" panose="020B0604020202020204" pitchFamily="34" charset="0"/>
              <a:buChar char="•"/>
            </a:pPr>
            <a:r>
              <a:rPr lang="en-US" sz="4000" dirty="0">
                <a:solidFill>
                  <a:schemeClr val="accent5">
                    <a:lumMod val="50000"/>
                  </a:schemeClr>
                </a:solidFill>
                <a:latin typeface="+mn-lt"/>
              </a:rPr>
              <a:t>Interactive Report, Classic Report</a:t>
            </a:r>
          </a:p>
          <a:p>
            <a:pPr marL="1485854" lvl="1" indent="-571500" algn="just">
              <a:buFont typeface="Arial" panose="020B0604020202020204" pitchFamily="34" charset="0"/>
              <a:buChar char="•"/>
            </a:pPr>
            <a:r>
              <a:rPr lang="en-US" sz="4000" dirty="0">
                <a:solidFill>
                  <a:schemeClr val="accent5">
                    <a:lumMod val="50000"/>
                  </a:schemeClr>
                </a:solidFill>
                <a:latin typeface="+mn-lt"/>
              </a:rPr>
              <a:t>JET Chart, CSS Calendar</a:t>
            </a:r>
          </a:p>
          <a:p>
            <a:pPr marL="1485854" lvl="1" indent="-571500" algn="just">
              <a:buFont typeface="Arial" panose="020B0604020202020204" pitchFamily="34" charset="0"/>
              <a:buChar char="•"/>
            </a:pPr>
            <a:r>
              <a:rPr lang="en-US" sz="4000" dirty="0">
                <a:solidFill>
                  <a:schemeClr val="accent5">
                    <a:lumMod val="50000"/>
                  </a:schemeClr>
                </a:solidFill>
                <a:latin typeface="+mn-lt"/>
              </a:rPr>
              <a:t>Tree Region, Reflow Report, Toggle Column Report</a:t>
            </a:r>
          </a:p>
          <a:p>
            <a:pPr marL="580644" indent="-571500" algn="just">
              <a:buFont typeface="Arial" panose="020B0604020202020204" pitchFamily="34" charset="0"/>
              <a:buChar char="•"/>
            </a:pPr>
            <a:endParaRPr lang="en-US" sz="4400" dirty="0">
              <a:solidFill>
                <a:schemeClr val="accent5">
                  <a:lumMod val="50000"/>
                </a:schemeClr>
              </a:solidFill>
              <a:latin typeface="+mn-lt"/>
            </a:endParaRPr>
          </a:p>
          <a:p>
            <a:pPr marL="580644" indent="-571500" algn="just">
              <a:buFont typeface="Arial" panose="020B0604020202020204" pitchFamily="34" charset="0"/>
              <a:buChar char="•"/>
            </a:pPr>
            <a:r>
              <a:rPr lang="en-US" sz="4400" dirty="0">
                <a:solidFill>
                  <a:schemeClr val="accent5">
                    <a:lumMod val="50000"/>
                  </a:schemeClr>
                </a:solidFill>
                <a:latin typeface="+mn-lt"/>
              </a:rPr>
              <a:t>Post Processing SQL modifies data before being processed by an Oracle  APEX component:</a:t>
            </a:r>
          </a:p>
          <a:p>
            <a:pPr marL="1485854" lvl="1" indent="-571500" algn="just">
              <a:buFont typeface="Arial" panose="020B0604020202020204" pitchFamily="34" charset="0"/>
              <a:buChar char="•"/>
            </a:pPr>
            <a:r>
              <a:rPr lang="en-US" sz="4000" dirty="0">
                <a:solidFill>
                  <a:schemeClr val="accent5">
                    <a:lumMod val="50000"/>
                  </a:schemeClr>
                </a:solidFill>
                <a:latin typeface="+mn-lt"/>
              </a:rPr>
              <a:t>Apply SQL functions, aggregations, join to local tables etc.</a:t>
            </a:r>
          </a:p>
          <a:p>
            <a:pPr marL="1485854" lvl="1" indent="-571500" algn="just">
              <a:buFont typeface="Arial" panose="020B0604020202020204" pitchFamily="34" charset="0"/>
              <a:buChar char="•"/>
            </a:pPr>
            <a:r>
              <a:rPr lang="en-US" sz="4000" dirty="0">
                <a:solidFill>
                  <a:schemeClr val="accent5">
                    <a:lumMod val="50000"/>
                  </a:schemeClr>
                </a:solidFill>
                <a:latin typeface="+mn-lt"/>
              </a:rPr>
              <a:t>Avoid unnecessary HTTP requests by using Caching</a:t>
            </a:r>
          </a:p>
          <a:p>
            <a:pPr marL="580644" indent="-571500" algn="just">
              <a:buFont typeface="Arial" panose="020B0604020202020204" pitchFamily="34" charset="0"/>
              <a:buChar char="•"/>
            </a:pPr>
            <a:endParaRPr lang="en-US" sz="4400" dirty="0">
              <a:solidFill>
                <a:schemeClr val="accent5">
                  <a:lumMod val="50000"/>
                </a:schemeClr>
              </a:solidFill>
              <a:latin typeface="+mn-lt"/>
            </a:endParaRPr>
          </a:p>
        </p:txBody>
      </p:sp>
      <p:pic>
        <p:nvPicPr>
          <p:cNvPr id="9" name="Picture 8" descr="A computer monitor with a waterfall and mountains&#10;&#10;Description automatically generated">
            <a:extLst>
              <a:ext uri="{FF2B5EF4-FFF2-40B4-BE49-F238E27FC236}">
                <a16:creationId xmlns:a16="http://schemas.microsoft.com/office/drawing/2014/main" id="{157A8834-DE10-484A-8D53-BB773BC6FF73}"/>
              </a:ext>
            </a:extLst>
          </p:cNvPr>
          <p:cNvPicPr>
            <a:picLocks/>
          </p:cNvPicPr>
          <p:nvPr/>
        </p:nvPicPr>
        <p:blipFill>
          <a:blip r:embed="rId2">
            <a:clrChange>
              <a:clrFrom>
                <a:srgbClr val="FFFFFF"/>
              </a:clrFrom>
              <a:clrTo>
                <a:srgbClr val="FFFFFF">
                  <a:alpha val="0"/>
                </a:srgbClr>
              </a:clrTo>
            </a:clrChange>
            <a:extLst>
              <a:ext uri="{837473B0-CC2E-450A-ABE3-18F120FF3D39}">
                <a1611:picAttrSrcUrl xmlns:a1611="http://schemas.microsoft.com/office/drawing/2016/11/main" r:id="rId3"/>
              </a:ext>
            </a:extLst>
          </a:blip>
          <a:stretch>
            <a:fillRect/>
          </a:stretch>
        </p:blipFill>
        <p:spPr>
          <a:xfrm>
            <a:off x="8537247" y="2464769"/>
            <a:ext cx="17466967" cy="10520980"/>
          </a:xfrm>
          <a:prstGeom prst="rect">
            <a:avLst/>
          </a:prstGeom>
          <a:ln>
            <a:noFill/>
          </a:ln>
          <a:effectLst>
            <a:outerShdw blurRad="292100" dist="139700" dir="2700000" algn="tl" rotWithShape="0">
              <a:srgbClr val="333333">
                <a:alpha val="65000"/>
              </a:srgbClr>
            </a:outerShdw>
          </a:effectLst>
        </p:spPr>
      </p:pic>
      <p:pic>
        <p:nvPicPr>
          <p:cNvPr id="7" name="object 6">
            <a:extLst>
              <a:ext uri="{FF2B5EF4-FFF2-40B4-BE49-F238E27FC236}">
                <a16:creationId xmlns:a16="http://schemas.microsoft.com/office/drawing/2014/main" id="{3F0CFC73-D5FF-4D0E-B40A-04A12F606D5D}"/>
              </a:ext>
            </a:extLst>
          </p:cNvPr>
          <p:cNvPicPr/>
          <p:nvPr/>
        </p:nvPicPr>
        <p:blipFill>
          <a:blip r:embed="rId4" cstate="print"/>
          <a:stretch>
            <a:fillRect/>
          </a:stretch>
        </p:blipFill>
        <p:spPr>
          <a:xfrm>
            <a:off x="11281474" y="2996668"/>
            <a:ext cx="12040881" cy="6924571"/>
          </a:xfrm>
          <a:prstGeom prst="rect">
            <a:avLst/>
          </a:prstGeom>
        </p:spPr>
      </p:pic>
    </p:spTree>
    <p:extLst>
      <p:ext uri="{BB962C8B-B14F-4D97-AF65-F5344CB8AC3E}">
        <p14:creationId xmlns:p14="http://schemas.microsoft.com/office/powerpoint/2010/main" val="19875744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E5BE02D-6199-4E97-AFE0-58787C3F85E4}"/>
              </a:ext>
            </a:extLst>
          </p:cNvPr>
          <p:cNvSpPr>
            <a:spLocks noGrp="1"/>
          </p:cNvSpPr>
          <p:nvPr>
            <p:ph type="sldNum" sz="quarter" idx="11"/>
          </p:nvPr>
        </p:nvSpPr>
        <p:spPr/>
        <p:txBody>
          <a:bodyPr/>
          <a:lstStyle/>
          <a:p>
            <a:fld id="{CFF4B978-1D82-7745-80C5-DBABA6B131D3}" type="slidenum">
              <a:rPr lang="en-US" smtClean="0"/>
              <a:pPr/>
              <a:t>45</a:t>
            </a:fld>
            <a:endParaRPr lang="en-US"/>
          </a:p>
        </p:txBody>
      </p:sp>
      <p:sp>
        <p:nvSpPr>
          <p:cNvPr id="3" name="Title 2">
            <a:extLst>
              <a:ext uri="{FF2B5EF4-FFF2-40B4-BE49-F238E27FC236}">
                <a16:creationId xmlns:a16="http://schemas.microsoft.com/office/drawing/2014/main" id="{301CD153-BD54-44B5-8596-EFC8548ECB0B}"/>
              </a:ext>
            </a:extLst>
          </p:cNvPr>
          <p:cNvSpPr>
            <a:spLocks noGrp="1"/>
          </p:cNvSpPr>
          <p:nvPr>
            <p:ph type="title"/>
          </p:nvPr>
        </p:nvSpPr>
        <p:spPr/>
        <p:txBody>
          <a:bodyPr/>
          <a:lstStyle/>
          <a:p>
            <a:r>
              <a:rPr lang="en-IN" dirty="0"/>
              <a:t>Plug-Ins</a:t>
            </a:r>
          </a:p>
        </p:txBody>
      </p:sp>
      <p:sp>
        <p:nvSpPr>
          <p:cNvPr id="4" name="Text Placeholder 3">
            <a:extLst>
              <a:ext uri="{FF2B5EF4-FFF2-40B4-BE49-F238E27FC236}">
                <a16:creationId xmlns:a16="http://schemas.microsoft.com/office/drawing/2014/main" id="{88322C4F-1A74-4C3F-B786-CE72350B0DD1}"/>
              </a:ext>
            </a:extLst>
          </p:cNvPr>
          <p:cNvSpPr>
            <a:spLocks noGrp="1"/>
          </p:cNvSpPr>
          <p:nvPr>
            <p:ph type="body" sz="quarter" idx="12"/>
          </p:nvPr>
        </p:nvSpPr>
        <p:spPr>
          <a:xfrm>
            <a:off x="1060057" y="1609699"/>
            <a:ext cx="17227943" cy="10504536"/>
          </a:xfrm>
        </p:spPr>
        <p:txBody>
          <a:bodyPr>
            <a:normAutofit/>
          </a:bodyPr>
          <a:lstStyle/>
          <a:p>
            <a:pPr algn="just"/>
            <a:r>
              <a:rPr lang="en-US" sz="4400" dirty="0">
                <a:solidFill>
                  <a:schemeClr val="accent5">
                    <a:lumMod val="50000"/>
                  </a:schemeClr>
                </a:solidFill>
                <a:latin typeface="+mn-lt"/>
              </a:rPr>
              <a:t>Extend applications with custom components such as items and regions</a:t>
            </a:r>
          </a:p>
        </p:txBody>
      </p:sp>
      <p:pic>
        <p:nvPicPr>
          <p:cNvPr id="5" name="Picture 4">
            <a:extLst>
              <a:ext uri="{FF2B5EF4-FFF2-40B4-BE49-F238E27FC236}">
                <a16:creationId xmlns:a16="http://schemas.microsoft.com/office/drawing/2014/main" id="{3C7A0B42-5DE4-4C1B-BF99-145E053E6C41}"/>
              </a:ext>
            </a:extLst>
          </p:cNvPr>
          <p:cNvPicPr>
            <a:picLocks noChangeAspect="1"/>
          </p:cNvPicPr>
          <p:nvPr/>
        </p:nvPicPr>
        <p:blipFill>
          <a:blip r:embed="rId2"/>
          <a:stretch>
            <a:fillRect/>
          </a:stretch>
        </p:blipFill>
        <p:spPr>
          <a:xfrm>
            <a:off x="587131" y="3297658"/>
            <a:ext cx="23208150" cy="7120684"/>
          </a:xfrm>
          <a:prstGeom prst="rect">
            <a:avLst/>
          </a:prstGeom>
          <a:ln>
            <a:noFill/>
          </a:ln>
          <a:effectLst>
            <a:outerShdw blurRad="292100" dist="139700" dir="2700000" algn="tl" rotWithShape="0">
              <a:srgbClr val="333333">
                <a:alpha val="65000"/>
              </a:srgbClr>
            </a:outerShdw>
          </a:effectLst>
        </p:spPr>
      </p:pic>
      <p:sp>
        <p:nvSpPr>
          <p:cNvPr id="8" name="object 11">
            <a:extLst>
              <a:ext uri="{FF2B5EF4-FFF2-40B4-BE49-F238E27FC236}">
                <a16:creationId xmlns:a16="http://schemas.microsoft.com/office/drawing/2014/main" id="{87FB085B-69BC-47DC-8F0F-27CF06662B82}"/>
              </a:ext>
            </a:extLst>
          </p:cNvPr>
          <p:cNvSpPr txBox="1"/>
          <p:nvPr/>
        </p:nvSpPr>
        <p:spPr>
          <a:xfrm>
            <a:off x="9833478" y="10829036"/>
            <a:ext cx="4715456" cy="382156"/>
          </a:xfrm>
          <a:prstGeom prst="rect">
            <a:avLst/>
          </a:prstGeom>
        </p:spPr>
        <p:txBody>
          <a:bodyPr vert="horz" wrap="square" lIns="0" tIns="12700" rIns="0" bIns="0" rtlCol="0">
            <a:spAutoFit/>
          </a:bodyPr>
          <a:lstStyle/>
          <a:p>
            <a:pPr marL="12700" algn="ctr">
              <a:lnSpc>
                <a:spcPct val="100000"/>
              </a:lnSpc>
              <a:spcBef>
                <a:spcPts val="100"/>
              </a:spcBef>
            </a:pPr>
            <a:r>
              <a:rPr sz="2400" b="1" u="sng" dirty="0">
                <a:solidFill>
                  <a:srgbClr val="2C5967"/>
                </a:solidFill>
                <a:uFill>
                  <a:solidFill>
                    <a:srgbClr val="2C5967"/>
                  </a:solidFill>
                </a:uFill>
                <a:latin typeface="Trebuchet MS"/>
                <a:cs typeface="Trebuchet MS"/>
              </a:rPr>
              <a:t>apex.world/ords/f?p=100:700</a:t>
            </a:r>
            <a:endParaRPr sz="2400" dirty="0">
              <a:latin typeface="Trebuchet MS"/>
              <a:cs typeface="Trebuchet MS"/>
            </a:endParaRPr>
          </a:p>
        </p:txBody>
      </p:sp>
    </p:spTree>
    <p:extLst>
      <p:ext uri="{BB962C8B-B14F-4D97-AF65-F5344CB8AC3E}">
        <p14:creationId xmlns:p14="http://schemas.microsoft.com/office/powerpoint/2010/main" val="13554813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Freeform 17">
            <a:extLst>
              <a:ext uri="{FF2B5EF4-FFF2-40B4-BE49-F238E27FC236}">
                <a16:creationId xmlns:a16="http://schemas.microsoft.com/office/drawing/2014/main" id="{3F72B31C-3AB1-4138-9903-254722D819A0}"/>
              </a:ext>
            </a:extLst>
          </p:cNvPr>
          <p:cNvSpPr>
            <a:spLocks/>
          </p:cNvSpPr>
          <p:nvPr/>
        </p:nvSpPr>
        <p:spPr bwMode="auto">
          <a:xfrm>
            <a:off x="10504221" y="8740758"/>
            <a:ext cx="2764555" cy="2437779"/>
          </a:xfrm>
          <a:custGeom>
            <a:avLst/>
            <a:gdLst>
              <a:gd name="T0" fmla="*/ 0 w 404"/>
              <a:gd name="T1" fmla="*/ 123 h 356"/>
              <a:gd name="T2" fmla="*/ 169 w 404"/>
              <a:gd name="T3" fmla="*/ 312 h 356"/>
              <a:gd name="T4" fmla="*/ 262 w 404"/>
              <a:gd name="T5" fmla="*/ 312 h 356"/>
              <a:gd name="T6" fmla="*/ 262 w 404"/>
              <a:gd name="T7" fmla="*/ 356 h 356"/>
              <a:gd name="T8" fmla="*/ 404 w 404"/>
              <a:gd name="T9" fmla="*/ 274 h 356"/>
              <a:gd name="T10" fmla="*/ 262 w 404"/>
              <a:gd name="T11" fmla="*/ 191 h 356"/>
              <a:gd name="T12" fmla="*/ 262 w 404"/>
              <a:gd name="T13" fmla="*/ 237 h 356"/>
              <a:gd name="T14" fmla="*/ 169 w 404"/>
              <a:gd name="T15" fmla="*/ 237 h 356"/>
              <a:gd name="T16" fmla="*/ 75 w 404"/>
              <a:gd name="T17" fmla="*/ 123 h 356"/>
              <a:gd name="T18" fmla="*/ 75 w 404"/>
              <a:gd name="T19" fmla="*/ 0 h 356"/>
              <a:gd name="T20" fmla="*/ 0 w 404"/>
              <a:gd name="T21" fmla="*/ 33 h 356"/>
              <a:gd name="T22" fmla="*/ 0 w 404"/>
              <a:gd name="T23" fmla="*/ 123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4" h="356">
                <a:moveTo>
                  <a:pt x="0" y="123"/>
                </a:moveTo>
                <a:cubicBezTo>
                  <a:pt x="0" y="296"/>
                  <a:pt x="169" y="312"/>
                  <a:pt x="169" y="312"/>
                </a:cubicBezTo>
                <a:cubicBezTo>
                  <a:pt x="262" y="312"/>
                  <a:pt x="262" y="312"/>
                  <a:pt x="262" y="312"/>
                </a:cubicBezTo>
                <a:cubicBezTo>
                  <a:pt x="262" y="356"/>
                  <a:pt x="262" y="356"/>
                  <a:pt x="262" y="356"/>
                </a:cubicBezTo>
                <a:cubicBezTo>
                  <a:pt x="404" y="274"/>
                  <a:pt x="404" y="274"/>
                  <a:pt x="404" y="274"/>
                </a:cubicBezTo>
                <a:cubicBezTo>
                  <a:pt x="262" y="191"/>
                  <a:pt x="262" y="191"/>
                  <a:pt x="262" y="191"/>
                </a:cubicBezTo>
                <a:cubicBezTo>
                  <a:pt x="262" y="237"/>
                  <a:pt x="262" y="237"/>
                  <a:pt x="262" y="237"/>
                </a:cubicBezTo>
                <a:cubicBezTo>
                  <a:pt x="169" y="237"/>
                  <a:pt x="169" y="237"/>
                  <a:pt x="169" y="237"/>
                </a:cubicBezTo>
                <a:cubicBezTo>
                  <a:pt x="169" y="237"/>
                  <a:pt x="75" y="207"/>
                  <a:pt x="75" y="123"/>
                </a:cubicBezTo>
                <a:cubicBezTo>
                  <a:pt x="75" y="0"/>
                  <a:pt x="75" y="0"/>
                  <a:pt x="75" y="0"/>
                </a:cubicBezTo>
                <a:cubicBezTo>
                  <a:pt x="52" y="15"/>
                  <a:pt x="27" y="26"/>
                  <a:pt x="0" y="33"/>
                </a:cubicBezTo>
                <a:lnTo>
                  <a:pt x="0" y="123"/>
                </a:lnTo>
                <a:close/>
              </a:path>
            </a:pathLst>
          </a:custGeom>
          <a:solidFill>
            <a:schemeClr val="accent1">
              <a:lumMod val="60000"/>
              <a:lumOff val="40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pPr defTabSz="2438340"/>
            <a:endParaRPr lang="en-US" sz="4400">
              <a:solidFill>
                <a:prstClr val="black"/>
              </a:solidFill>
            </a:endParaRPr>
          </a:p>
        </p:txBody>
      </p:sp>
      <p:sp>
        <p:nvSpPr>
          <p:cNvPr id="17" name="Freeform 18">
            <a:extLst>
              <a:ext uri="{FF2B5EF4-FFF2-40B4-BE49-F238E27FC236}">
                <a16:creationId xmlns:a16="http://schemas.microsoft.com/office/drawing/2014/main" id="{4071EA17-4F76-4480-B7EA-43EDAC16231A}"/>
              </a:ext>
            </a:extLst>
          </p:cNvPr>
          <p:cNvSpPr>
            <a:spLocks/>
          </p:cNvSpPr>
          <p:nvPr/>
        </p:nvSpPr>
        <p:spPr bwMode="auto">
          <a:xfrm>
            <a:off x="11339125" y="7657160"/>
            <a:ext cx="1998230" cy="1124906"/>
          </a:xfrm>
          <a:custGeom>
            <a:avLst/>
            <a:gdLst>
              <a:gd name="T0" fmla="*/ 0 w 292"/>
              <a:gd name="T1" fmla="*/ 120 h 164"/>
              <a:gd name="T2" fmla="*/ 150 w 292"/>
              <a:gd name="T3" fmla="*/ 120 h 164"/>
              <a:gd name="T4" fmla="*/ 150 w 292"/>
              <a:gd name="T5" fmla="*/ 164 h 164"/>
              <a:gd name="T6" fmla="*/ 292 w 292"/>
              <a:gd name="T7" fmla="*/ 82 h 164"/>
              <a:gd name="T8" fmla="*/ 150 w 292"/>
              <a:gd name="T9" fmla="*/ 0 h 164"/>
              <a:gd name="T10" fmla="*/ 150 w 292"/>
              <a:gd name="T11" fmla="*/ 45 h 164"/>
              <a:gd name="T12" fmla="*/ 59 w 292"/>
              <a:gd name="T13" fmla="*/ 45 h 164"/>
              <a:gd name="T14" fmla="*/ 0 w 292"/>
              <a:gd name="T15" fmla="*/ 120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2" h="164">
                <a:moveTo>
                  <a:pt x="0" y="120"/>
                </a:moveTo>
                <a:cubicBezTo>
                  <a:pt x="150" y="120"/>
                  <a:pt x="150" y="120"/>
                  <a:pt x="150" y="120"/>
                </a:cubicBezTo>
                <a:cubicBezTo>
                  <a:pt x="150" y="164"/>
                  <a:pt x="150" y="164"/>
                  <a:pt x="150" y="164"/>
                </a:cubicBezTo>
                <a:cubicBezTo>
                  <a:pt x="292" y="82"/>
                  <a:pt x="292" y="82"/>
                  <a:pt x="292" y="82"/>
                </a:cubicBezTo>
                <a:cubicBezTo>
                  <a:pt x="150" y="0"/>
                  <a:pt x="150" y="0"/>
                  <a:pt x="150" y="0"/>
                </a:cubicBezTo>
                <a:cubicBezTo>
                  <a:pt x="150" y="45"/>
                  <a:pt x="150" y="45"/>
                  <a:pt x="150" y="45"/>
                </a:cubicBezTo>
                <a:cubicBezTo>
                  <a:pt x="59" y="45"/>
                  <a:pt x="59" y="45"/>
                  <a:pt x="59" y="45"/>
                </a:cubicBezTo>
                <a:cubicBezTo>
                  <a:pt x="44" y="73"/>
                  <a:pt x="24" y="99"/>
                  <a:pt x="0" y="120"/>
                </a:cubicBezTo>
                <a:close/>
              </a:path>
            </a:pathLst>
          </a:custGeom>
          <a:solidFill>
            <a:schemeClr val="accent6"/>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pPr defTabSz="2438340"/>
            <a:endParaRPr lang="en-US" sz="4400">
              <a:solidFill>
                <a:prstClr val="black"/>
              </a:solidFill>
            </a:endParaRPr>
          </a:p>
        </p:txBody>
      </p:sp>
      <p:sp>
        <p:nvSpPr>
          <p:cNvPr id="15" name="Freeform 16">
            <a:extLst>
              <a:ext uri="{FF2B5EF4-FFF2-40B4-BE49-F238E27FC236}">
                <a16:creationId xmlns:a16="http://schemas.microsoft.com/office/drawing/2014/main" id="{089F3DF8-E111-4602-A49D-9611B23E5740}"/>
              </a:ext>
            </a:extLst>
          </p:cNvPr>
          <p:cNvSpPr>
            <a:spLocks/>
          </p:cNvSpPr>
          <p:nvPr/>
        </p:nvSpPr>
        <p:spPr bwMode="auto">
          <a:xfrm>
            <a:off x="11270545" y="5260689"/>
            <a:ext cx="1998230" cy="1130689"/>
          </a:xfrm>
          <a:custGeom>
            <a:avLst/>
            <a:gdLst>
              <a:gd name="T0" fmla="*/ 292 w 292"/>
              <a:gd name="T1" fmla="*/ 83 h 165"/>
              <a:gd name="T2" fmla="*/ 150 w 292"/>
              <a:gd name="T3" fmla="*/ 0 h 165"/>
              <a:gd name="T4" fmla="*/ 150 w 292"/>
              <a:gd name="T5" fmla="*/ 44 h 165"/>
              <a:gd name="T6" fmla="*/ 0 w 292"/>
              <a:gd name="T7" fmla="*/ 44 h 165"/>
              <a:gd name="T8" fmla="*/ 59 w 292"/>
              <a:gd name="T9" fmla="*/ 120 h 165"/>
              <a:gd name="T10" fmla="*/ 150 w 292"/>
              <a:gd name="T11" fmla="*/ 120 h 165"/>
              <a:gd name="T12" fmla="*/ 150 w 292"/>
              <a:gd name="T13" fmla="*/ 165 h 165"/>
              <a:gd name="T14" fmla="*/ 292 w 292"/>
              <a:gd name="T15" fmla="*/ 83 h 1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2" h="165">
                <a:moveTo>
                  <a:pt x="292" y="83"/>
                </a:moveTo>
                <a:cubicBezTo>
                  <a:pt x="150" y="0"/>
                  <a:pt x="150" y="0"/>
                  <a:pt x="150" y="0"/>
                </a:cubicBezTo>
                <a:cubicBezTo>
                  <a:pt x="150" y="44"/>
                  <a:pt x="150" y="44"/>
                  <a:pt x="150" y="44"/>
                </a:cubicBezTo>
                <a:cubicBezTo>
                  <a:pt x="0" y="44"/>
                  <a:pt x="0" y="44"/>
                  <a:pt x="0" y="44"/>
                </a:cubicBezTo>
                <a:cubicBezTo>
                  <a:pt x="24" y="66"/>
                  <a:pt x="44" y="91"/>
                  <a:pt x="59" y="120"/>
                </a:cubicBezTo>
                <a:cubicBezTo>
                  <a:pt x="150" y="120"/>
                  <a:pt x="150" y="120"/>
                  <a:pt x="150" y="120"/>
                </a:cubicBezTo>
                <a:cubicBezTo>
                  <a:pt x="150" y="165"/>
                  <a:pt x="150" y="165"/>
                  <a:pt x="150" y="165"/>
                </a:cubicBezTo>
                <a:lnTo>
                  <a:pt x="292" y="83"/>
                </a:lnTo>
                <a:close/>
              </a:path>
            </a:pathLst>
          </a:custGeom>
          <a:solidFill>
            <a:schemeClr val="accent2">
              <a:lumMod val="60000"/>
              <a:lumOff val="40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pPr defTabSz="2438340"/>
            <a:endParaRPr lang="en-US" sz="4400">
              <a:solidFill>
                <a:prstClr val="black"/>
              </a:solidFill>
            </a:endParaRPr>
          </a:p>
        </p:txBody>
      </p:sp>
      <p:sp>
        <p:nvSpPr>
          <p:cNvPr id="14" name="Freeform 15">
            <a:extLst>
              <a:ext uri="{FF2B5EF4-FFF2-40B4-BE49-F238E27FC236}">
                <a16:creationId xmlns:a16="http://schemas.microsoft.com/office/drawing/2014/main" id="{416C6962-C508-4A6E-BDC5-E49941A493FF}"/>
              </a:ext>
            </a:extLst>
          </p:cNvPr>
          <p:cNvSpPr>
            <a:spLocks/>
          </p:cNvSpPr>
          <p:nvPr/>
        </p:nvSpPr>
        <p:spPr bwMode="auto">
          <a:xfrm>
            <a:off x="10504221" y="2938582"/>
            <a:ext cx="2764555" cy="2437778"/>
          </a:xfrm>
          <a:custGeom>
            <a:avLst/>
            <a:gdLst>
              <a:gd name="T0" fmla="*/ 75 w 404"/>
              <a:gd name="T1" fmla="*/ 232 h 356"/>
              <a:gd name="T2" fmla="*/ 169 w 404"/>
              <a:gd name="T3" fmla="*/ 119 h 356"/>
              <a:gd name="T4" fmla="*/ 262 w 404"/>
              <a:gd name="T5" fmla="*/ 119 h 356"/>
              <a:gd name="T6" fmla="*/ 262 w 404"/>
              <a:gd name="T7" fmla="*/ 165 h 356"/>
              <a:gd name="T8" fmla="*/ 404 w 404"/>
              <a:gd name="T9" fmla="*/ 82 h 356"/>
              <a:gd name="T10" fmla="*/ 262 w 404"/>
              <a:gd name="T11" fmla="*/ 0 h 356"/>
              <a:gd name="T12" fmla="*/ 262 w 404"/>
              <a:gd name="T13" fmla="*/ 44 h 356"/>
              <a:gd name="T14" fmla="*/ 169 w 404"/>
              <a:gd name="T15" fmla="*/ 44 h 356"/>
              <a:gd name="T16" fmla="*/ 0 w 404"/>
              <a:gd name="T17" fmla="*/ 232 h 356"/>
              <a:gd name="T18" fmla="*/ 0 w 404"/>
              <a:gd name="T19" fmla="*/ 323 h 356"/>
              <a:gd name="T20" fmla="*/ 75 w 404"/>
              <a:gd name="T21" fmla="*/ 356 h 356"/>
              <a:gd name="T22" fmla="*/ 75 w 404"/>
              <a:gd name="T23" fmla="*/ 232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4" h="356">
                <a:moveTo>
                  <a:pt x="75" y="232"/>
                </a:moveTo>
                <a:cubicBezTo>
                  <a:pt x="75" y="148"/>
                  <a:pt x="169" y="119"/>
                  <a:pt x="169" y="119"/>
                </a:cubicBezTo>
                <a:cubicBezTo>
                  <a:pt x="262" y="119"/>
                  <a:pt x="262" y="119"/>
                  <a:pt x="262" y="119"/>
                </a:cubicBezTo>
                <a:cubicBezTo>
                  <a:pt x="262" y="165"/>
                  <a:pt x="262" y="165"/>
                  <a:pt x="262" y="165"/>
                </a:cubicBezTo>
                <a:cubicBezTo>
                  <a:pt x="404" y="82"/>
                  <a:pt x="404" y="82"/>
                  <a:pt x="404" y="82"/>
                </a:cubicBezTo>
                <a:cubicBezTo>
                  <a:pt x="262" y="0"/>
                  <a:pt x="262" y="0"/>
                  <a:pt x="262" y="0"/>
                </a:cubicBezTo>
                <a:cubicBezTo>
                  <a:pt x="262" y="44"/>
                  <a:pt x="262" y="44"/>
                  <a:pt x="262" y="44"/>
                </a:cubicBezTo>
                <a:cubicBezTo>
                  <a:pt x="169" y="44"/>
                  <a:pt x="169" y="44"/>
                  <a:pt x="169" y="44"/>
                </a:cubicBezTo>
                <a:cubicBezTo>
                  <a:pt x="169" y="44"/>
                  <a:pt x="0" y="60"/>
                  <a:pt x="0" y="232"/>
                </a:cubicBezTo>
                <a:cubicBezTo>
                  <a:pt x="0" y="323"/>
                  <a:pt x="0" y="323"/>
                  <a:pt x="0" y="323"/>
                </a:cubicBezTo>
                <a:cubicBezTo>
                  <a:pt x="27" y="330"/>
                  <a:pt x="52" y="341"/>
                  <a:pt x="75" y="356"/>
                </a:cubicBezTo>
                <a:lnTo>
                  <a:pt x="75" y="232"/>
                </a:lnTo>
                <a:close/>
              </a:path>
            </a:pathLst>
          </a:custGeom>
          <a:solidFill>
            <a:schemeClr val="accent4"/>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pPr defTabSz="2438340"/>
            <a:endParaRPr lang="en-US" sz="4400">
              <a:solidFill>
                <a:prstClr val="black"/>
              </a:solidFill>
            </a:endParaRPr>
          </a:p>
        </p:txBody>
      </p:sp>
      <p:sp>
        <p:nvSpPr>
          <p:cNvPr id="11" name="Freeform 12">
            <a:extLst>
              <a:ext uri="{FF2B5EF4-FFF2-40B4-BE49-F238E27FC236}">
                <a16:creationId xmlns:a16="http://schemas.microsoft.com/office/drawing/2014/main" id="{14A04A9B-5504-4855-B87D-023AE6A65577}"/>
              </a:ext>
            </a:extLst>
          </p:cNvPr>
          <p:cNvSpPr>
            <a:spLocks/>
          </p:cNvSpPr>
          <p:nvPr/>
        </p:nvSpPr>
        <p:spPr bwMode="auto">
          <a:xfrm>
            <a:off x="6724649" y="5260689"/>
            <a:ext cx="2009796" cy="1130689"/>
          </a:xfrm>
          <a:custGeom>
            <a:avLst/>
            <a:gdLst>
              <a:gd name="T0" fmla="*/ 294 w 294"/>
              <a:gd name="T1" fmla="*/ 44 h 165"/>
              <a:gd name="T2" fmla="*/ 142 w 294"/>
              <a:gd name="T3" fmla="*/ 44 h 165"/>
              <a:gd name="T4" fmla="*/ 142 w 294"/>
              <a:gd name="T5" fmla="*/ 0 h 165"/>
              <a:gd name="T6" fmla="*/ 0 w 294"/>
              <a:gd name="T7" fmla="*/ 83 h 165"/>
              <a:gd name="T8" fmla="*/ 142 w 294"/>
              <a:gd name="T9" fmla="*/ 165 h 165"/>
              <a:gd name="T10" fmla="*/ 142 w 294"/>
              <a:gd name="T11" fmla="*/ 120 h 165"/>
              <a:gd name="T12" fmla="*/ 234 w 294"/>
              <a:gd name="T13" fmla="*/ 120 h 165"/>
              <a:gd name="T14" fmla="*/ 294 w 294"/>
              <a:gd name="T15" fmla="*/ 44 h 1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4" h="165">
                <a:moveTo>
                  <a:pt x="294" y="44"/>
                </a:moveTo>
                <a:cubicBezTo>
                  <a:pt x="142" y="44"/>
                  <a:pt x="142" y="44"/>
                  <a:pt x="142" y="44"/>
                </a:cubicBezTo>
                <a:cubicBezTo>
                  <a:pt x="142" y="0"/>
                  <a:pt x="142" y="0"/>
                  <a:pt x="142" y="0"/>
                </a:cubicBezTo>
                <a:cubicBezTo>
                  <a:pt x="0" y="83"/>
                  <a:pt x="0" y="83"/>
                  <a:pt x="0" y="83"/>
                </a:cubicBezTo>
                <a:cubicBezTo>
                  <a:pt x="142" y="165"/>
                  <a:pt x="142" y="165"/>
                  <a:pt x="142" y="165"/>
                </a:cubicBezTo>
                <a:cubicBezTo>
                  <a:pt x="142" y="120"/>
                  <a:pt x="142" y="120"/>
                  <a:pt x="142" y="120"/>
                </a:cubicBezTo>
                <a:cubicBezTo>
                  <a:pt x="234" y="120"/>
                  <a:pt x="234" y="120"/>
                  <a:pt x="234" y="120"/>
                </a:cubicBezTo>
                <a:cubicBezTo>
                  <a:pt x="249" y="91"/>
                  <a:pt x="270" y="66"/>
                  <a:pt x="294" y="44"/>
                </a:cubicBezTo>
                <a:close/>
              </a:path>
            </a:pathLst>
          </a:custGeom>
          <a:solidFill>
            <a:schemeClr val="accent2"/>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pPr defTabSz="2438340"/>
            <a:endParaRPr lang="en-US" sz="4400">
              <a:solidFill>
                <a:prstClr val="black"/>
              </a:solidFill>
            </a:endParaRPr>
          </a:p>
        </p:txBody>
      </p:sp>
      <p:sp>
        <p:nvSpPr>
          <p:cNvPr id="13" name="Freeform 14">
            <a:extLst>
              <a:ext uri="{FF2B5EF4-FFF2-40B4-BE49-F238E27FC236}">
                <a16:creationId xmlns:a16="http://schemas.microsoft.com/office/drawing/2014/main" id="{BE036186-30BC-43E7-80A2-0ECB095D1B09}"/>
              </a:ext>
            </a:extLst>
          </p:cNvPr>
          <p:cNvSpPr>
            <a:spLocks/>
          </p:cNvSpPr>
          <p:nvPr/>
        </p:nvSpPr>
        <p:spPr bwMode="auto">
          <a:xfrm>
            <a:off x="6724649" y="7611441"/>
            <a:ext cx="2146956" cy="1124906"/>
          </a:xfrm>
          <a:custGeom>
            <a:avLst/>
            <a:gdLst>
              <a:gd name="T0" fmla="*/ 234 w 294"/>
              <a:gd name="T1" fmla="*/ 45 h 164"/>
              <a:gd name="T2" fmla="*/ 142 w 294"/>
              <a:gd name="T3" fmla="*/ 45 h 164"/>
              <a:gd name="T4" fmla="*/ 142 w 294"/>
              <a:gd name="T5" fmla="*/ 0 h 164"/>
              <a:gd name="T6" fmla="*/ 0 w 294"/>
              <a:gd name="T7" fmla="*/ 82 h 164"/>
              <a:gd name="T8" fmla="*/ 142 w 294"/>
              <a:gd name="T9" fmla="*/ 164 h 164"/>
              <a:gd name="T10" fmla="*/ 142 w 294"/>
              <a:gd name="T11" fmla="*/ 120 h 164"/>
              <a:gd name="T12" fmla="*/ 294 w 294"/>
              <a:gd name="T13" fmla="*/ 120 h 164"/>
              <a:gd name="T14" fmla="*/ 234 w 294"/>
              <a:gd name="T15" fmla="*/ 45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4" h="164">
                <a:moveTo>
                  <a:pt x="234" y="45"/>
                </a:moveTo>
                <a:cubicBezTo>
                  <a:pt x="142" y="45"/>
                  <a:pt x="142" y="45"/>
                  <a:pt x="142" y="45"/>
                </a:cubicBezTo>
                <a:cubicBezTo>
                  <a:pt x="142" y="0"/>
                  <a:pt x="142" y="0"/>
                  <a:pt x="142" y="0"/>
                </a:cubicBezTo>
                <a:cubicBezTo>
                  <a:pt x="0" y="82"/>
                  <a:pt x="0" y="82"/>
                  <a:pt x="0" y="82"/>
                </a:cubicBezTo>
                <a:cubicBezTo>
                  <a:pt x="142" y="164"/>
                  <a:pt x="142" y="164"/>
                  <a:pt x="142" y="164"/>
                </a:cubicBezTo>
                <a:cubicBezTo>
                  <a:pt x="142" y="120"/>
                  <a:pt x="142" y="120"/>
                  <a:pt x="142" y="120"/>
                </a:cubicBezTo>
                <a:cubicBezTo>
                  <a:pt x="294" y="120"/>
                  <a:pt x="294" y="120"/>
                  <a:pt x="294" y="120"/>
                </a:cubicBezTo>
                <a:cubicBezTo>
                  <a:pt x="270" y="99"/>
                  <a:pt x="249" y="73"/>
                  <a:pt x="234" y="45"/>
                </a:cubicBezTo>
                <a:close/>
              </a:path>
            </a:pathLst>
          </a:custGeom>
          <a:solidFill>
            <a:schemeClr val="accent3"/>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pPr defTabSz="2438340"/>
            <a:endParaRPr lang="en-US" sz="4400">
              <a:solidFill>
                <a:prstClr val="black"/>
              </a:solidFill>
            </a:endParaRPr>
          </a:p>
        </p:txBody>
      </p:sp>
      <p:sp>
        <p:nvSpPr>
          <p:cNvPr id="12" name="Freeform 13">
            <a:extLst>
              <a:ext uri="{FF2B5EF4-FFF2-40B4-BE49-F238E27FC236}">
                <a16:creationId xmlns:a16="http://schemas.microsoft.com/office/drawing/2014/main" id="{AB1B024C-A162-4B7E-B681-B0FA3F2BF97A}"/>
              </a:ext>
            </a:extLst>
          </p:cNvPr>
          <p:cNvSpPr>
            <a:spLocks/>
          </p:cNvSpPr>
          <p:nvPr/>
        </p:nvSpPr>
        <p:spPr bwMode="auto">
          <a:xfrm>
            <a:off x="6724649" y="8549203"/>
            <a:ext cx="2761661" cy="2629334"/>
          </a:xfrm>
          <a:custGeom>
            <a:avLst/>
            <a:gdLst>
              <a:gd name="T0" fmla="*/ 329 w 404"/>
              <a:gd name="T1" fmla="*/ 124 h 357"/>
              <a:gd name="T2" fmla="*/ 235 w 404"/>
              <a:gd name="T3" fmla="*/ 238 h 357"/>
              <a:gd name="T4" fmla="*/ 142 w 404"/>
              <a:gd name="T5" fmla="*/ 238 h 357"/>
              <a:gd name="T6" fmla="*/ 142 w 404"/>
              <a:gd name="T7" fmla="*/ 192 h 357"/>
              <a:gd name="T8" fmla="*/ 0 w 404"/>
              <a:gd name="T9" fmla="*/ 275 h 357"/>
              <a:gd name="T10" fmla="*/ 142 w 404"/>
              <a:gd name="T11" fmla="*/ 357 h 357"/>
              <a:gd name="T12" fmla="*/ 142 w 404"/>
              <a:gd name="T13" fmla="*/ 313 h 357"/>
              <a:gd name="T14" fmla="*/ 235 w 404"/>
              <a:gd name="T15" fmla="*/ 313 h 357"/>
              <a:gd name="T16" fmla="*/ 404 w 404"/>
              <a:gd name="T17" fmla="*/ 124 h 357"/>
              <a:gd name="T18" fmla="*/ 404 w 404"/>
              <a:gd name="T19" fmla="*/ 34 h 357"/>
              <a:gd name="T20" fmla="*/ 329 w 404"/>
              <a:gd name="T21" fmla="*/ 0 h 357"/>
              <a:gd name="T22" fmla="*/ 329 w 404"/>
              <a:gd name="T23" fmla="*/ 124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4" h="357">
                <a:moveTo>
                  <a:pt x="329" y="124"/>
                </a:moveTo>
                <a:cubicBezTo>
                  <a:pt x="329" y="208"/>
                  <a:pt x="235" y="238"/>
                  <a:pt x="235" y="238"/>
                </a:cubicBezTo>
                <a:cubicBezTo>
                  <a:pt x="142" y="238"/>
                  <a:pt x="142" y="238"/>
                  <a:pt x="142" y="238"/>
                </a:cubicBezTo>
                <a:cubicBezTo>
                  <a:pt x="142" y="192"/>
                  <a:pt x="142" y="192"/>
                  <a:pt x="142" y="192"/>
                </a:cubicBezTo>
                <a:cubicBezTo>
                  <a:pt x="0" y="275"/>
                  <a:pt x="0" y="275"/>
                  <a:pt x="0" y="275"/>
                </a:cubicBezTo>
                <a:cubicBezTo>
                  <a:pt x="142" y="357"/>
                  <a:pt x="142" y="357"/>
                  <a:pt x="142" y="357"/>
                </a:cubicBezTo>
                <a:cubicBezTo>
                  <a:pt x="142" y="313"/>
                  <a:pt x="142" y="313"/>
                  <a:pt x="142" y="313"/>
                </a:cubicBezTo>
                <a:cubicBezTo>
                  <a:pt x="235" y="313"/>
                  <a:pt x="235" y="313"/>
                  <a:pt x="235" y="313"/>
                </a:cubicBezTo>
                <a:cubicBezTo>
                  <a:pt x="235" y="313"/>
                  <a:pt x="404" y="297"/>
                  <a:pt x="404" y="124"/>
                </a:cubicBezTo>
                <a:cubicBezTo>
                  <a:pt x="404" y="34"/>
                  <a:pt x="404" y="34"/>
                  <a:pt x="404" y="34"/>
                </a:cubicBezTo>
                <a:cubicBezTo>
                  <a:pt x="377" y="26"/>
                  <a:pt x="352" y="15"/>
                  <a:pt x="329" y="0"/>
                </a:cubicBezTo>
                <a:lnTo>
                  <a:pt x="329" y="124"/>
                </a:lnTo>
                <a:close/>
              </a:path>
            </a:pathLst>
          </a:custGeom>
          <a:solidFill>
            <a:schemeClr val="tx2"/>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pPr defTabSz="2438340"/>
            <a:endParaRPr lang="en-US" sz="4400">
              <a:solidFill>
                <a:prstClr val="black"/>
              </a:solidFill>
            </a:endParaRPr>
          </a:p>
        </p:txBody>
      </p:sp>
      <p:sp>
        <p:nvSpPr>
          <p:cNvPr id="2" name="Slide Number Placeholder 1">
            <a:extLst>
              <a:ext uri="{FF2B5EF4-FFF2-40B4-BE49-F238E27FC236}">
                <a16:creationId xmlns:a16="http://schemas.microsoft.com/office/drawing/2014/main" id="{EE5BE02D-6199-4E97-AFE0-58787C3F85E4}"/>
              </a:ext>
            </a:extLst>
          </p:cNvPr>
          <p:cNvSpPr>
            <a:spLocks noGrp="1"/>
          </p:cNvSpPr>
          <p:nvPr>
            <p:ph type="sldNum" sz="quarter" idx="11"/>
          </p:nvPr>
        </p:nvSpPr>
        <p:spPr/>
        <p:txBody>
          <a:bodyPr/>
          <a:lstStyle/>
          <a:p>
            <a:fld id="{CFF4B978-1D82-7745-80C5-DBABA6B131D3}" type="slidenum">
              <a:rPr lang="en-US" smtClean="0"/>
              <a:pPr/>
              <a:t>46</a:t>
            </a:fld>
            <a:endParaRPr lang="en-US"/>
          </a:p>
        </p:txBody>
      </p:sp>
      <p:sp>
        <p:nvSpPr>
          <p:cNvPr id="3" name="Title 2">
            <a:extLst>
              <a:ext uri="{FF2B5EF4-FFF2-40B4-BE49-F238E27FC236}">
                <a16:creationId xmlns:a16="http://schemas.microsoft.com/office/drawing/2014/main" id="{301CD153-BD54-44B5-8596-EFC8548ECB0B}"/>
              </a:ext>
            </a:extLst>
          </p:cNvPr>
          <p:cNvSpPr>
            <a:spLocks noGrp="1"/>
          </p:cNvSpPr>
          <p:nvPr>
            <p:ph type="title"/>
          </p:nvPr>
        </p:nvSpPr>
        <p:spPr/>
        <p:txBody>
          <a:bodyPr/>
          <a:lstStyle/>
          <a:p>
            <a:r>
              <a:rPr lang="en-IN" dirty="0"/>
              <a:t>Oracle APEX - Summary</a:t>
            </a:r>
          </a:p>
        </p:txBody>
      </p:sp>
      <p:sp>
        <p:nvSpPr>
          <p:cNvPr id="9" name="Oval 8">
            <a:extLst>
              <a:ext uri="{FF2B5EF4-FFF2-40B4-BE49-F238E27FC236}">
                <a16:creationId xmlns:a16="http://schemas.microsoft.com/office/drawing/2014/main" id="{028FB78C-478F-4377-AA7B-3B3A49D4DA23}"/>
              </a:ext>
            </a:extLst>
          </p:cNvPr>
          <p:cNvSpPr/>
          <p:nvPr/>
        </p:nvSpPr>
        <p:spPr>
          <a:xfrm>
            <a:off x="8028319" y="5090646"/>
            <a:ext cx="3933897" cy="3933894"/>
          </a:xfrm>
          <a:prstGeom prst="ellipse">
            <a:avLst/>
          </a:prstGeom>
          <a:solidFill>
            <a:schemeClr val="bg1"/>
          </a:solidFill>
          <a:ln>
            <a:noFill/>
          </a:ln>
          <a:effectLst>
            <a:outerShdw blurRad="152400" dist="152400" dir="2700000" algn="tl" rotWithShape="0">
              <a:prstClr val="black">
                <a:alpha val="40000"/>
              </a:prstClr>
            </a:outerShdw>
          </a:effectLst>
          <a:scene3d>
            <a:camera prst="orthographicFront"/>
            <a:lightRig rig="threePt" dir="t"/>
          </a:scene3d>
          <a:sp3d>
            <a:bevelT w="762000" h="762000"/>
          </a:sp3d>
        </p:spPr>
        <p:style>
          <a:lnRef idx="1">
            <a:schemeClr val="accent1"/>
          </a:lnRef>
          <a:fillRef idx="3">
            <a:schemeClr val="accent1"/>
          </a:fillRef>
          <a:effectRef idx="2">
            <a:schemeClr val="accent1"/>
          </a:effectRef>
          <a:fontRef idx="minor">
            <a:schemeClr val="lt1"/>
          </a:fontRef>
        </p:style>
        <p:txBody>
          <a:bodyPr rtlCol="0" anchor="ctr"/>
          <a:lstStyle/>
          <a:p>
            <a:pPr algn="ctr" defTabSz="2438340"/>
            <a:endParaRPr lang="en-US" sz="4400">
              <a:solidFill>
                <a:prstClr val="white"/>
              </a:solidFill>
            </a:endParaRPr>
          </a:p>
        </p:txBody>
      </p:sp>
      <p:sp>
        <p:nvSpPr>
          <p:cNvPr id="10" name="Freeform 11">
            <a:extLst>
              <a:ext uri="{FF2B5EF4-FFF2-40B4-BE49-F238E27FC236}">
                <a16:creationId xmlns:a16="http://schemas.microsoft.com/office/drawing/2014/main" id="{EA811F14-6075-41C7-96DA-8637FB37E360}"/>
              </a:ext>
            </a:extLst>
          </p:cNvPr>
          <p:cNvSpPr>
            <a:spLocks/>
          </p:cNvSpPr>
          <p:nvPr/>
        </p:nvSpPr>
        <p:spPr bwMode="auto">
          <a:xfrm>
            <a:off x="6724649" y="2938582"/>
            <a:ext cx="2761661" cy="2446454"/>
          </a:xfrm>
          <a:custGeom>
            <a:avLst/>
            <a:gdLst>
              <a:gd name="T0" fmla="*/ 404 w 404"/>
              <a:gd name="T1" fmla="*/ 232 h 357"/>
              <a:gd name="T2" fmla="*/ 235 w 404"/>
              <a:gd name="T3" fmla="*/ 44 h 357"/>
              <a:gd name="T4" fmla="*/ 142 w 404"/>
              <a:gd name="T5" fmla="*/ 44 h 357"/>
              <a:gd name="T6" fmla="*/ 142 w 404"/>
              <a:gd name="T7" fmla="*/ 0 h 357"/>
              <a:gd name="T8" fmla="*/ 0 w 404"/>
              <a:gd name="T9" fmla="*/ 82 h 357"/>
              <a:gd name="T10" fmla="*/ 142 w 404"/>
              <a:gd name="T11" fmla="*/ 165 h 357"/>
              <a:gd name="T12" fmla="*/ 142 w 404"/>
              <a:gd name="T13" fmla="*/ 119 h 357"/>
              <a:gd name="T14" fmla="*/ 235 w 404"/>
              <a:gd name="T15" fmla="*/ 119 h 357"/>
              <a:gd name="T16" fmla="*/ 329 w 404"/>
              <a:gd name="T17" fmla="*/ 232 h 357"/>
              <a:gd name="T18" fmla="*/ 329 w 404"/>
              <a:gd name="T19" fmla="*/ 357 h 357"/>
              <a:gd name="T20" fmla="*/ 404 w 404"/>
              <a:gd name="T21" fmla="*/ 323 h 357"/>
              <a:gd name="T22" fmla="*/ 404 w 404"/>
              <a:gd name="T23" fmla="*/ 232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4" h="357">
                <a:moveTo>
                  <a:pt x="404" y="232"/>
                </a:moveTo>
                <a:cubicBezTo>
                  <a:pt x="404" y="60"/>
                  <a:pt x="235" y="44"/>
                  <a:pt x="235" y="44"/>
                </a:cubicBezTo>
                <a:cubicBezTo>
                  <a:pt x="142" y="44"/>
                  <a:pt x="142" y="44"/>
                  <a:pt x="142" y="44"/>
                </a:cubicBezTo>
                <a:cubicBezTo>
                  <a:pt x="142" y="0"/>
                  <a:pt x="142" y="0"/>
                  <a:pt x="142" y="0"/>
                </a:cubicBezTo>
                <a:cubicBezTo>
                  <a:pt x="0" y="82"/>
                  <a:pt x="0" y="82"/>
                  <a:pt x="0" y="82"/>
                </a:cubicBezTo>
                <a:cubicBezTo>
                  <a:pt x="142" y="165"/>
                  <a:pt x="142" y="165"/>
                  <a:pt x="142" y="165"/>
                </a:cubicBezTo>
                <a:cubicBezTo>
                  <a:pt x="142" y="119"/>
                  <a:pt x="142" y="119"/>
                  <a:pt x="142" y="119"/>
                </a:cubicBezTo>
                <a:cubicBezTo>
                  <a:pt x="235" y="119"/>
                  <a:pt x="235" y="119"/>
                  <a:pt x="235" y="119"/>
                </a:cubicBezTo>
                <a:cubicBezTo>
                  <a:pt x="235" y="119"/>
                  <a:pt x="329" y="148"/>
                  <a:pt x="329" y="232"/>
                </a:cubicBezTo>
                <a:cubicBezTo>
                  <a:pt x="329" y="357"/>
                  <a:pt x="329" y="357"/>
                  <a:pt x="329" y="357"/>
                </a:cubicBezTo>
                <a:cubicBezTo>
                  <a:pt x="352" y="342"/>
                  <a:pt x="377" y="330"/>
                  <a:pt x="404" y="323"/>
                </a:cubicBezTo>
                <a:lnTo>
                  <a:pt x="404" y="232"/>
                </a:lnTo>
                <a:close/>
              </a:path>
            </a:pathLst>
          </a:custGeom>
          <a:solidFill>
            <a:schemeClr val="accent1"/>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pPr defTabSz="2438340"/>
            <a:endParaRPr lang="en-US" sz="4400">
              <a:solidFill>
                <a:prstClr val="black"/>
              </a:solidFill>
            </a:endParaRPr>
          </a:p>
        </p:txBody>
      </p:sp>
      <p:sp>
        <p:nvSpPr>
          <p:cNvPr id="18" name="Rectangle 17">
            <a:extLst>
              <a:ext uri="{FF2B5EF4-FFF2-40B4-BE49-F238E27FC236}">
                <a16:creationId xmlns:a16="http://schemas.microsoft.com/office/drawing/2014/main" id="{239A0583-E821-476B-B2F0-00072FCAD8AD}"/>
              </a:ext>
            </a:extLst>
          </p:cNvPr>
          <p:cNvSpPr/>
          <p:nvPr/>
        </p:nvSpPr>
        <p:spPr>
          <a:xfrm>
            <a:off x="670719" y="2993586"/>
            <a:ext cx="5845211" cy="1015663"/>
          </a:xfrm>
          <a:prstGeom prst="rect">
            <a:avLst/>
          </a:prstGeom>
        </p:spPr>
        <p:txBody>
          <a:bodyPr wrap="square">
            <a:spAutoFit/>
          </a:bodyPr>
          <a:lstStyle/>
          <a:p>
            <a:pPr algn="r" defTabSz="2438340"/>
            <a:r>
              <a:rPr lang="en-US" sz="2000" dirty="0">
                <a:solidFill>
                  <a:srgbClr val="272E3A"/>
                </a:solidFill>
              </a:rPr>
              <a:t>Used by real customers for real applications: Used for both opportunistic and mission critical apps  that service millions of users.</a:t>
            </a:r>
          </a:p>
        </p:txBody>
      </p:sp>
      <p:sp>
        <p:nvSpPr>
          <p:cNvPr id="20" name="Rectangle 19">
            <a:extLst>
              <a:ext uri="{FF2B5EF4-FFF2-40B4-BE49-F238E27FC236}">
                <a16:creationId xmlns:a16="http://schemas.microsoft.com/office/drawing/2014/main" id="{BE55AE1C-E85B-4162-8BF9-BE17CFFE12B2}"/>
              </a:ext>
            </a:extLst>
          </p:cNvPr>
          <p:cNvSpPr/>
          <p:nvPr/>
        </p:nvSpPr>
        <p:spPr>
          <a:xfrm>
            <a:off x="670720" y="5633584"/>
            <a:ext cx="5842322" cy="400110"/>
          </a:xfrm>
          <a:prstGeom prst="rect">
            <a:avLst/>
          </a:prstGeom>
        </p:spPr>
        <p:txBody>
          <a:bodyPr wrap="square">
            <a:spAutoFit/>
          </a:bodyPr>
          <a:lstStyle/>
          <a:p>
            <a:pPr algn="r" defTabSz="2438340"/>
            <a:r>
              <a:rPr lang="en-US" sz="2000" dirty="0">
                <a:solidFill>
                  <a:srgbClr val="272E3A"/>
                </a:solidFill>
              </a:rPr>
              <a:t>Well Established Product : First released in 2004</a:t>
            </a:r>
          </a:p>
        </p:txBody>
      </p:sp>
      <p:sp>
        <p:nvSpPr>
          <p:cNvPr id="22" name="Rectangle 21">
            <a:extLst>
              <a:ext uri="{FF2B5EF4-FFF2-40B4-BE49-F238E27FC236}">
                <a16:creationId xmlns:a16="http://schemas.microsoft.com/office/drawing/2014/main" id="{62C71DA6-8F90-46E8-A9A8-DABD5193AAA7}"/>
              </a:ext>
            </a:extLst>
          </p:cNvPr>
          <p:cNvSpPr/>
          <p:nvPr/>
        </p:nvSpPr>
        <p:spPr>
          <a:xfrm>
            <a:off x="670720" y="7329697"/>
            <a:ext cx="5753772" cy="1631215"/>
          </a:xfrm>
          <a:prstGeom prst="rect">
            <a:avLst/>
          </a:prstGeom>
        </p:spPr>
        <p:txBody>
          <a:bodyPr wrap="square">
            <a:spAutoFit/>
          </a:bodyPr>
          <a:lstStyle/>
          <a:p>
            <a:pPr algn="r" defTabSz="2438340"/>
            <a:r>
              <a:rPr lang="en-US" sz="2000" dirty="0">
                <a:solidFill>
                  <a:srgbClr val="272E3A"/>
                </a:solidFill>
              </a:rPr>
              <a:t>Most powerful Low Code Application Development Platform: Allows developer to focus on  solving the business problem and delivering superior solutions, with less time and effort spent on  mundane and repetitive lower-level coding.</a:t>
            </a:r>
          </a:p>
        </p:txBody>
      </p:sp>
      <p:sp>
        <p:nvSpPr>
          <p:cNvPr id="24" name="Rectangle 23">
            <a:extLst>
              <a:ext uri="{FF2B5EF4-FFF2-40B4-BE49-F238E27FC236}">
                <a16:creationId xmlns:a16="http://schemas.microsoft.com/office/drawing/2014/main" id="{442FDA85-F0A1-4E88-A021-14BD2E92C4D7}"/>
              </a:ext>
            </a:extLst>
          </p:cNvPr>
          <p:cNvSpPr/>
          <p:nvPr/>
        </p:nvSpPr>
        <p:spPr>
          <a:xfrm>
            <a:off x="670720" y="10082281"/>
            <a:ext cx="5753772" cy="1015663"/>
          </a:xfrm>
          <a:prstGeom prst="rect">
            <a:avLst/>
          </a:prstGeom>
        </p:spPr>
        <p:txBody>
          <a:bodyPr wrap="square">
            <a:spAutoFit/>
          </a:bodyPr>
          <a:lstStyle/>
          <a:p>
            <a:pPr algn="r" defTabSz="2438340"/>
            <a:r>
              <a:rPr lang="en-US" sz="2000" dirty="0">
                <a:solidFill>
                  <a:srgbClr val="272E3A"/>
                </a:solidFill>
              </a:rPr>
              <a:t>Continually growing: Oracle install base is adopting Oracle APEX for increasing numbers of projects and is increasingly an approved corporate IT standard.</a:t>
            </a:r>
          </a:p>
        </p:txBody>
      </p:sp>
      <p:sp>
        <p:nvSpPr>
          <p:cNvPr id="26" name="Rectangle 25">
            <a:extLst>
              <a:ext uri="{FF2B5EF4-FFF2-40B4-BE49-F238E27FC236}">
                <a16:creationId xmlns:a16="http://schemas.microsoft.com/office/drawing/2014/main" id="{D8B12FC2-2AB6-40A8-8ED3-997DC31127A0}"/>
              </a:ext>
            </a:extLst>
          </p:cNvPr>
          <p:cNvSpPr/>
          <p:nvPr/>
        </p:nvSpPr>
        <p:spPr>
          <a:xfrm>
            <a:off x="13477493" y="2682783"/>
            <a:ext cx="5883556" cy="1631216"/>
          </a:xfrm>
          <a:prstGeom prst="rect">
            <a:avLst/>
          </a:prstGeom>
        </p:spPr>
        <p:txBody>
          <a:bodyPr wrap="square">
            <a:spAutoFit/>
          </a:bodyPr>
          <a:lstStyle/>
          <a:p>
            <a:pPr defTabSz="2438340"/>
            <a:r>
              <a:rPr lang="en-US" sz="2000" dirty="0">
                <a:solidFill>
                  <a:srgbClr val="272E3A"/>
                </a:solidFill>
              </a:rPr>
              <a:t>Aligned with industry trends: Strong support for HTML5 development frameworks, Modern &amp;  responsive CSS3 UI, integrated JavaScript libraries, Browser-based, self-service provisioning, flexible  development and deployment including cloud services.</a:t>
            </a:r>
          </a:p>
        </p:txBody>
      </p:sp>
      <p:sp>
        <p:nvSpPr>
          <p:cNvPr id="28" name="Rectangle 27">
            <a:extLst>
              <a:ext uri="{FF2B5EF4-FFF2-40B4-BE49-F238E27FC236}">
                <a16:creationId xmlns:a16="http://schemas.microsoft.com/office/drawing/2014/main" id="{1C86F373-62B4-4868-A574-715953ED0621}"/>
              </a:ext>
            </a:extLst>
          </p:cNvPr>
          <p:cNvSpPr/>
          <p:nvPr/>
        </p:nvSpPr>
        <p:spPr>
          <a:xfrm>
            <a:off x="13477493" y="5178864"/>
            <a:ext cx="5883556" cy="1323439"/>
          </a:xfrm>
          <a:prstGeom prst="rect">
            <a:avLst/>
          </a:prstGeom>
        </p:spPr>
        <p:txBody>
          <a:bodyPr wrap="square">
            <a:spAutoFit/>
          </a:bodyPr>
          <a:lstStyle/>
          <a:p>
            <a:pPr defTabSz="2438340"/>
            <a:r>
              <a:rPr lang="en-US" sz="2000" dirty="0">
                <a:solidFill>
                  <a:srgbClr val="272E3A"/>
                </a:solidFill>
              </a:rPr>
              <a:t>Consistent with Oracle developers' skill set: SQL, PL/SQL, Oracle Database.</a:t>
            </a:r>
          </a:p>
          <a:p>
            <a:pPr defTabSz="2438340"/>
            <a:r>
              <a:rPr lang="en-US" sz="2000" dirty="0">
                <a:solidFill>
                  <a:srgbClr val="272E3A"/>
                </a:solidFill>
              </a:rPr>
              <a:t>Proficiency in the Oracle database easily translates into an ability to develop web applications.</a:t>
            </a:r>
          </a:p>
        </p:txBody>
      </p:sp>
      <p:sp>
        <p:nvSpPr>
          <p:cNvPr id="30" name="Rectangle 29">
            <a:extLst>
              <a:ext uri="{FF2B5EF4-FFF2-40B4-BE49-F238E27FC236}">
                <a16:creationId xmlns:a16="http://schemas.microsoft.com/office/drawing/2014/main" id="{24676359-DFBD-49FC-AB22-67B895CDD186}"/>
              </a:ext>
            </a:extLst>
          </p:cNvPr>
          <p:cNvSpPr/>
          <p:nvPr/>
        </p:nvSpPr>
        <p:spPr>
          <a:xfrm>
            <a:off x="13477493" y="7851813"/>
            <a:ext cx="5883556" cy="707886"/>
          </a:xfrm>
          <a:prstGeom prst="rect">
            <a:avLst/>
          </a:prstGeom>
        </p:spPr>
        <p:txBody>
          <a:bodyPr wrap="square">
            <a:spAutoFit/>
          </a:bodyPr>
          <a:lstStyle/>
          <a:p>
            <a:pPr defTabSz="2438340"/>
            <a:r>
              <a:rPr lang="en-US" sz="2000" dirty="0">
                <a:solidFill>
                  <a:srgbClr val="272E3A"/>
                </a:solidFill>
              </a:rPr>
              <a:t>Best tool to implement Geospatial, analytical, and API-based requirements</a:t>
            </a:r>
          </a:p>
        </p:txBody>
      </p:sp>
      <p:sp>
        <p:nvSpPr>
          <p:cNvPr id="32" name="Rectangle 31">
            <a:extLst>
              <a:ext uri="{FF2B5EF4-FFF2-40B4-BE49-F238E27FC236}">
                <a16:creationId xmlns:a16="http://schemas.microsoft.com/office/drawing/2014/main" id="{8746CD14-3E1C-4A3E-B82D-4A4343F7B56E}"/>
              </a:ext>
            </a:extLst>
          </p:cNvPr>
          <p:cNvSpPr/>
          <p:nvPr/>
        </p:nvSpPr>
        <p:spPr>
          <a:xfrm>
            <a:off x="13477493" y="10137959"/>
            <a:ext cx="5883556" cy="1015663"/>
          </a:xfrm>
          <a:prstGeom prst="rect">
            <a:avLst/>
          </a:prstGeom>
        </p:spPr>
        <p:txBody>
          <a:bodyPr wrap="square">
            <a:spAutoFit/>
          </a:bodyPr>
          <a:lstStyle/>
          <a:p>
            <a:pPr defTabSz="2438340"/>
            <a:r>
              <a:rPr lang="en-US" sz="2000" dirty="0">
                <a:solidFill>
                  <a:srgbClr val="272E3A"/>
                </a:solidFill>
              </a:rPr>
              <a:t>Always Free: You never pay for Oracle APEX, whether on-premises or cloud, no matter how many users or workload is there</a:t>
            </a:r>
          </a:p>
        </p:txBody>
      </p:sp>
      <p:sp>
        <p:nvSpPr>
          <p:cNvPr id="35" name="Rectangle 34">
            <a:extLst>
              <a:ext uri="{FF2B5EF4-FFF2-40B4-BE49-F238E27FC236}">
                <a16:creationId xmlns:a16="http://schemas.microsoft.com/office/drawing/2014/main" id="{24B537C5-4948-4405-89FA-9C29D8C13D69}"/>
              </a:ext>
            </a:extLst>
          </p:cNvPr>
          <p:cNvSpPr/>
          <p:nvPr/>
        </p:nvSpPr>
        <p:spPr>
          <a:xfrm>
            <a:off x="8179235" y="7325001"/>
            <a:ext cx="3717759" cy="769441"/>
          </a:xfrm>
          <a:prstGeom prst="rect">
            <a:avLst/>
          </a:prstGeom>
        </p:spPr>
        <p:txBody>
          <a:bodyPr wrap="square">
            <a:spAutoFit/>
          </a:bodyPr>
          <a:lstStyle/>
          <a:p>
            <a:pPr algn="ctr" defTabSz="2438340">
              <a:spcAft>
                <a:spcPts val="534"/>
              </a:spcAft>
            </a:pPr>
            <a:r>
              <a:rPr lang="en-US" sz="4400" dirty="0">
                <a:solidFill>
                  <a:srgbClr val="57565A"/>
                </a:solidFill>
                <a:latin typeface="+mj-lt"/>
              </a:rPr>
              <a:t>Oracle APEX</a:t>
            </a:r>
          </a:p>
        </p:txBody>
      </p:sp>
      <p:pic>
        <p:nvPicPr>
          <p:cNvPr id="37" name="object 7">
            <a:extLst>
              <a:ext uri="{FF2B5EF4-FFF2-40B4-BE49-F238E27FC236}">
                <a16:creationId xmlns:a16="http://schemas.microsoft.com/office/drawing/2014/main" id="{56B6F759-D6ED-49B1-A30C-A086AADFA077}"/>
              </a:ext>
            </a:extLst>
          </p:cNvPr>
          <p:cNvPicPr/>
          <p:nvPr/>
        </p:nvPicPr>
        <p:blipFill>
          <a:blip r:embed="rId2" cstate="print"/>
          <a:stretch>
            <a:fillRect/>
          </a:stretch>
        </p:blipFill>
        <p:spPr>
          <a:xfrm>
            <a:off x="9311973" y="5802137"/>
            <a:ext cx="1498523" cy="149852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2890052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F5613DB-701B-41F4-9B12-84C2B9B2FA85}"/>
              </a:ext>
            </a:extLst>
          </p:cNvPr>
          <p:cNvSpPr>
            <a:spLocks noGrp="1"/>
          </p:cNvSpPr>
          <p:nvPr>
            <p:ph type="sldNum" sz="quarter" idx="11"/>
          </p:nvPr>
        </p:nvSpPr>
        <p:spPr/>
        <p:txBody>
          <a:bodyPr/>
          <a:lstStyle/>
          <a:p>
            <a:fld id="{CFF4B978-1D82-7745-80C5-DBABA6B131D3}" type="slidenum">
              <a:rPr lang="en-US" smtClean="0"/>
              <a:pPr/>
              <a:t>47</a:t>
            </a:fld>
            <a:endParaRPr lang="en-US"/>
          </a:p>
        </p:txBody>
      </p:sp>
      <p:sp>
        <p:nvSpPr>
          <p:cNvPr id="3" name="Title 2">
            <a:extLst>
              <a:ext uri="{FF2B5EF4-FFF2-40B4-BE49-F238E27FC236}">
                <a16:creationId xmlns:a16="http://schemas.microsoft.com/office/drawing/2014/main" id="{83B64DC5-B355-4398-A7EC-38ADCEF9A770}"/>
              </a:ext>
            </a:extLst>
          </p:cNvPr>
          <p:cNvSpPr>
            <a:spLocks noGrp="1"/>
          </p:cNvSpPr>
          <p:nvPr>
            <p:ph type="title"/>
          </p:nvPr>
        </p:nvSpPr>
        <p:spPr/>
        <p:txBody>
          <a:bodyPr/>
          <a:lstStyle/>
          <a:p>
            <a:r>
              <a:rPr lang="en-US" dirty="0"/>
              <a:t>More About APEX</a:t>
            </a:r>
            <a:endParaRPr lang="en-IN" dirty="0"/>
          </a:p>
        </p:txBody>
      </p:sp>
      <p:sp>
        <p:nvSpPr>
          <p:cNvPr id="5" name="object 7">
            <a:extLst>
              <a:ext uri="{FF2B5EF4-FFF2-40B4-BE49-F238E27FC236}">
                <a16:creationId xmlns:a16="http://schemas.microsoft.com/office/drawing/2014/main" id="{FF96FC8C-AF53-4A5F-82F8-2C1B3ACF87A4}"/>
              </a:ext>
            </a:extLst>
          </p:cNvPr>
          <p:cNvSpPr txBox="1"/>
          <p:nvPr/>
        </p:nvSpPr>
        <p:spPr>
          <a:xfrm>
            <a:off x="1457959" y="2377966"/>
            <a:ext cx="12692381" cy="8045151"/>
          </a:xfrm>
          <a:prstGeom prst="rect">
            <a:avLst/>
          </a:prstGeom>
        </p:spPr>
        <p:txBody>
          <a:bodyPr vert="horz" wrap="square" lIns="0" tIns="12700" rIns="0" bIns="0" rtlCol="0">
            <a:spAutoFit/>
          </a:bodyPr>
          <a:lstStyle/>
          <a:p>
            <a:pPr marL="12700" marR="778510">
              <a:lnSpc>
                <a:spcPct val="125000"/>
              </a:lnSpc>
              <a:spcBef>
                <a:spcPts val="100"/>
              </a:spcBef>
            </a:pPr>
            <a:r>
              <a:rPr sz="3200" spc="20" dirty="0">
                <a:solidFill>
                  <a:srgbClr val="312D2A"/>
                </a:solidFill>
                <a:latin typeface="Trebuchet MS"/>
                <a:cs typeface="Trebuchet MS"/>
              </a:rPr>
              <a:t>Primary  </a:t>
            </a:r>
            <a:r>
              <a:rPr sz="3200" spc="-30" dirty="0">
                <a:solidFill>
                  <a:srgbClr val="312D2A"/>
                </a:solidFill>
                <a:latin typeface="Trebuchet MS"/>
                <a:cs typeface="Trebuchet MS"/>
              </a:rPr>
              <a:t>site </a:t>
            </a:r>
            <a:r>
              <a:rPr sz="3200" spc="-25" dirty="0">
                <a:solidFill>
                  <a:srgbClr val="312D2A"/>
                </a:solidFill>
                <a:latin typeface="Trebuchet MS"/>
                <a:cs typeface="Trebuchet MS"/>
              </a:rPr>
              <a:t> </a:t>
            </a:r>
            <a:r>
              <a:rPr sz="3200" spc="114" dirty="0">
                <a:solidFill>
                  <a:srgbClr val="312D2A"/>
                </a:solidFill>
                <a:latin typeface="Trebuchet MS"/>
                <a:cs typeface="Trebuchet MS"/>
              </a:rPr>
              <a:t>APEX</a:t>
            </a:r>
            <a:r>
              <a:rPr lang="en-US" sz="3200" spc="114" dirty="0">
                <a:solidFill>
                  <a:srgbClr val="312D2A"/>
                </a:solidFill>
                <a:latin typeface="Trebuchet MS"/>
                <a:cs typeface="Trebuchet MS"/>
              </a:rPr>
              <a:t>						</a:t>
            </a:r>
            <a:r>
              <a:rPr lang="en-IN" sz="3200" b="1" u="sng" spc="-15" dirty="0">
                <a:solidFill>
                  <a:srgbClr val="2C5967"/>
                </a:solidFill>
                <a:uFill>
                  <a:solidFill>
                    <a:srgbClr val="2C5967"/>
                  </a:solidFill>
                </a:uFill>
                <a:latin typeface="Trebuchet MS"/>
                <a:cs typeface="Trebuchet MS"/>
              </a:rPr>
              <a:t> apex.oracle.com </a:t>
            </a:r>
            <a:endParaRPr lang="en-US" sz="3200" spc="114" dirty="0">
              <a:solidFill>
                <a:srgbClr val="312D2A"/>
              </a:solidFill>
              <a:latin typeface="Trebuchet MS"/>
              <a:cs typeface="Trebuchet MS"/>
            </a:endParaRPr>
          </a:p>
          <a:p>
            <a:pPr marL="12700" marR="778510">
              <a:lnSpc>
                <a:spcPct val="125000"/>
              </a:lnSpc>
              <a:spcBef>
                <a:spcPts val="100"/>
              </a:spcBef>
            </a:pPr>
            <a:endParaRPr lang="en-IN" sz="3200" spc="114" dirty="0">
              <a:solidFill>
                <a:srgbClr val="312D2A"/>
              </a:solidFill>
              <a:latin typeface="Trebuchet MS"/>
              <a:cs typeface="Trebuchet MS"/>
            </a:endParaRPr>
          </a:p>
          <a:p>
            <a:pPr marL="12700" marR="778510">
              <a:lnSpc>
                <a:spcPct val="125000"/>
              </a:lnSpc>
              <a:spcBef>
                <a:spcPts val="100"/>
              </a:spcBef>
            </a:pPr>
            <a:r>
              <a:rPr sz="3200" spc="30" dirty="0">
                <a:solidFill>
                  <a:srgbClr val="312D2A"/>
                </a:solidFill>
                <a:latin typeface="Trebuchet MS"/>
                <a:cs typeface="Trebuchet MS"/>
              </a:rPr>
              <a:t>Shortcuts </a:t>
            </a:r>
            <a:r>
              <a:rPr sz="3200" spc="35" dirty="0">
                <a:solidFill>
                  <a:srgbClr val="312D2A"/>
                </a:solidFill>
                <a:latin typeface="Trebuchet MS"/>
                <a:cs typeface="Trebuchet MS"/>
              </a:rPr>
              <a:t> </a:t>
            </a:r>
            <a:r>
              <a:rPr sz="3200" spc="130" dirty="0">
                <a:solidFill>
                  <a:srgbClr val="312D2A"/>
                </a:solidFill>
                <a:latin typeface="Trebuchet MS"/>
                <a:cs typeface="Trebuchet MS"/>
              </a:rPr>
              <a:t>A</a:t>
            </a:r>
            <a:r>
              <a:rPr sz="3200" spc="114" dirty="0">
                <a:solidFill>
                  <a:srgbClr val="312D2A"/>
                </a:solidFill>
                <a:latin typeface="Trebuchet MS"/>
                <a:cs typeface="Trebuchet MS"/>
              </a:rPr>
              <a:t>P</a:t>
            </a:r>
            <a:r>
              <a:rPr sz="3200" spc="85" dirty="0">
                <a:solidFill>
                  <a:srgbClr val="312D2A"/>
                </a:solidFill>
                <a:latin typeface="Trebuchet MS"/>
                <a:cs typeface="Trebuchet MS"/>
              </a:rPr>
              <a:t>E</a:t>
            </a:r>
            <a:r>
              <a:rPr sz="3200" spc="125" dirty="0">
                <a:solidFill>
                  <a:srgbClr val="312D2A"/>
                </a:solidFill>
                <a:latin typeface="Trebuchet MS"/>
                <a:cs typeface="Trebuchet MS"/>
              </a:rPr>
              <a:t>X</a:t>
            </a:r>
            <a:r>
              <a:rPr sz="3200" spc="-120" dirty="0">
                <a:solidFill>
                  <a:srgbClr val="312D2A"/>
                </a:solidFill>
                <a:latin typeface="Trebuchet MS"/>
                <a:cs typeface="Trebuchet MS"/>
              </a:rPr>
              <a:t> </a:t>
            </a:r>
            <a:r>
              <a:rPr lang="en-US" sz="3200" spc="-120" dirty="0">
                <a:solidFill>
                  <a:srgbClr val="312D2A"/>
                </a:solidFill>
                <a:latin typeface="Trebuchet MS"/>
                <a:cs typeface="Trebuchet MS"/>
              </a:rPr>
              <a:t>							</a:t>
            </a:r>
            <a:r>
              <a:rPr lang="en-IN" sz="3200" b="1" u="sng" spc="20" dirty="0">
                <a:solidFill>
                  <a:srgbClr val="2C5967"/>
                </a:solidFill>
                <a:uFill>
                  <a:solidFill>
                    <a:srgbClr val="2C5967"/>
                  </a:solidFill>
                </a:uFill>
                <a:latin typeface="Trebuchet MS"/>
                <a:cs typeface="Trebuchet MS"/>
              </a:rPr>
              <a:t> apex.oracle.com/shortcuts </a:t>
            </a:r>
            <a:endParaRPr lang="en-US" sz="3200" spc="-120" dirty="0">
              <a:solidFill>
                <a:srgbClr val="312D2A"/>
              </a:solidFill>
              <a:latin typeface="Trebuchet MS"/>
              <a:cs typeface="Trebuchet MS"/>
            </a:endParaRPr>
          </a:p>
          <a:p>
            <a:pPr marL="12700" marR="778510">
              <a:lnSpc>
                <a:spcPct val="125000"/>
              </a:lnSpc>
              <a:spcBef>
                <a:spcPts val="100"/>
              </a:spcBef>
            </a:pPr>
            <a:endParaRPr lang="en-IN" sz="3200" spc="-120" dirty="0">
              <a:solidFill>
                <a:srgbClr val="312D2A"/>
              </a:solidFill>
              <a:latin typeface="Trebuchet MS"/>
              <a:cs typeface="Trebuchet MS"/>
            </a:endParaRPr>
          </a:p>
          <a:p>
            <a:pPr marL="12700" marR="778510">
              <a:lnSpc>
                <a:spcPct val="125000"/>
              </a:lnSpc>
              <a:spcBef>
                <a:spcPts val="100"/>
              </a:spcBef>
            </a:pPr>
            <a:r>
              <a:rPr sz="3200" spc="75" dirty="0">
                <a:solidFill>
                  <a:srgbClr val="312D2A"/>
                </a:solidFill>
                <a:latin typeface="Trebuchet MS"/>
                <a:cs typeface="Trebuchet MS"/>
              </a:rPr>
              <a:t>Co</a:t>
            </a:r>
            <a:r>
              <a:rPr sz="3200" spc="135" dirty="0">
                <a:solidFill>
                  <a:srgbClr val="312D2A"/>
                </a:solidFill>
                <a:latin typeface="Trebuchet MS"/>
                <a:cs typeface="Trebuchet MS"/>
              </a:rPr>
              <a:t>mm</a:t>
            </a:r>
            <a:r>
              <a:rPr sz="3200" spc="75" dirty="0">
                <a:solidFill>
                  <a:srgbClr val="312D2A"/>
                </a:solidFill>
                <a:latin typeface="Trebuchet MS"/>
                <a:cs typeface="Trebuchet MS"/>
              </a:rPr>
              <a:t>u</a:t>
            </a:r>
            <a:r>
              <a:rPr sz="3200" spc="105" dirty="0">
                <a:solidFill>
                  <a:srgbClr val="312D2A"/>
                </a:solidFill>
                <a:latin typeface="Trebuchet MS"/>
                <a:cs typeface="Trebuchet MS"/>
              </a:rPr>
              <a:t>n</a:t>
            </a:r>
            <a:r>
              <a:rPr sz="3200" spc="-75" dirty="0">
                <a:solidFill>
                  <a:srgbClr val="312D2A"/>
                </a:solidFill>
                <a:latin typeface="Trebuchet MS"/>
                <a:cs typeface="Trebuchet MS"/>
              </a:rPr>
              <a:t>i</a:t>
            </a:r>
            <a:r>
              <a:rPr sz="3200" spc="-100" dirty="0">
                <a:solidFill>
                  <a:srgbClr val="312D2A"/>
                </a:solidFill>
                <a:latin typeface="Trebuchet MS"/>
                <a:cs typeface="Trebuchet MS"/>
              </a:rPr>
              <a:t>t</a:t>
            </a:r>
            <a:r>
              <a:rPr sz="3200" spc="35" dirty="0">
                <a:solidFill>
                  <a:srgbClr val="312D2A"/>
                </a:solidFill>
                <a:latin typeface="Trebuchet MS"/>
                <a:cs typeface="Trebuchet MS"/>
              </a:rPr>
              <a:t>y  </a:t>
            </a:r>
            <a:r>
              <a:rPr lang="en-US" sz="3200" spc="35" dirty="0">
                <a:solidFill>
                  <a:srgbClr val="312D2A"/>
                </a:solidFill>
                <a:latin typeface="Trebuchet MS"/>
                <a:cs typeface="Trebuchet MS"/>
              </a:rPr>
              <a:t>								</a:t>
            </a:r>
            <a:r>
              <a:rPr lang="en-IN" sz="3200" b="1" u="sng" spc="20" dirty="0">
                <a:solidFill>
                  <a:srgbClr val="2C5967"/>
                </a:solidFill>
                <a:uFill>
                  <a:solidFill>
                    <a:srgbClr val="2C5967"/>
                  </a:solidFill>
                </a:uFill>
                <a:latin typeface="Trebuchet MS"/>
                <a:cs typeface="Trebuchet MS"/>
              </a:rPr>
              <a:t> apex.oracle.com/community </a:t>
            </a:r>
            <a:endParaRPr lang="en-IN" sz="3200" dirty="0">
              <a:latin typeface="Trebuchet MS"/>
              <a:cs typeface="Trebuchet MS"/>
            </a:endParaRPr>
          </a:p>
          <a:p>
            <a:pPr marL="12700" marR="778510">
              <a:lnSpc>
                <a:spcPct val="125000"/>
              </a:lnSpc>
              <a:spcBef>
                <a:spcPts val="100"/>
              </a:spcBef>
            </a:pPr>
            <a:endParaRPr lang="en-IN" sz="3200" spc="35" dirty="0">
              <a:solidFill>
                <a:srgbClr val="312D2A"/>
              </a:solidFill>
              <a:latin typeface="Trebuchet MS"/>
              <a:cs typeface="Trebuchet MS"/>
            </a:endParaRPr>
          </a:p>
          <a:p>
            <a:pPr marL="12700" marR="778510">
              <a:lnSpc>
                <a:spcPct val="125000"/>
              </a:lnSpc>
              <a:spcBef>
                <a:spcPts val="100"/>
              </a:spcBef>
            </a:pPr>
            <a:r>
              <a:rPr sz="3200" spc="75" dirty="0">
                <a:solidFill>
                  <a:srgbClr val="312D2A"/>
                </a:solidFill>
                <a:latin typeface="Trebuchet MS"/>
                <a:cs typeface="Trebuchet MS"/>
              </a:rPr>
              <a:t>Blogs</a:t>
            </a:r>
            <a:r>
              <a:rPr lang="en-US" sz="3200" spc="75" dirty="0">
                <a:solidFill>
                  <a:srgbClr val="312D2A"/>
                </a:solidFill>
                <a:latin typeface="Trebuchet MS"/>
                <a:cs typeface="Trebuchet MS"/>
              </a:rPr>
              <a:t>											</a:t>
            </a:r>
            <a:r>
              <a:rPr lang="en-IN" sz="3200" b="1" u="sng" spc="20" dirty="0">
                <a:solidFill>
                  <a:srgbClr val="2C5967"/>
                </a:solidFill>
                <a:uFill>
                  <a:solidFill>
                    <a:srgbClr val="2C5967"/>
                  </a:solidFill>
                </a:uFill>
                <a:latin typeface="Trebuchet MS"/>
                <a:cs typeface="Trebuchet MS"/>
              </a:rPr>
              <a:t> blogs.oracle.com/apex </a:t>
            </a:r>
            <a:endParaRPr lang="en-US" sz="3200" spc="75" dirty="0">
              <a:solidFill>
                <a:srgbClr val="312D2A"/>
              </a:solidFill>
              <a:latin typeface="Trebuchet MS"/>
              <a:cs typeface="Trebuchet MS"/>
            </a:endParaRPr>
          </a:p>
          <a:p>
            <a:pPr marL="12700" marR="778510">
              <a:lnSpc>
                <a:spcPct val="125000"/>
              </a:lnSpc>
              <a:spcBef>
                <a:spcPts val="100"/>
              </a:spcBef>
            </a:pPr>
            <a:r>
              <a:rPr lang="en-US" sz="3200" spc="75" dirty="0">
                <a:solidFill>
                  <a:srgbClr val="312D2A"/>
                </a:solidFill>
                <a:latin typeface="Trebuchet MS"/>
                <a:cs typeface="Trebuchet MS"/>
              </a:rPr>
              <a:t>				</a:t>
            </a:r>
            <a:endParaRPr lang="en-US" sz="3200" spc="114" dirty="0">
              <a:solidFill>
                <a:srgbClr val="312D2A"/>
              </a:solidFill>
              <a:latin typeface="Trebuchet MS"/>
              <a:cs typeface="Trebuchet MS"/>
            </a:endParaRPr>
          </a:p>
          <a:p>
            <a:pPr marL="12700" marR="5080">
              <a:lnSpc>
                <a:spcPct val="125000"/>
              </a:lnSpc>
            </a:pPr>
            <a:r>
              <a:rPr sz="3200" spc="114" dirty="0">
                <a:solidFill>
                  <a:srgbClr val="312D2A"/>
                </a:solidFill>
                <a:latin typeface="Trebuchet MS"/>
                <a:cs typeface="Trebuchet MS"/>
              </a:rPr>
              <a:t>APEX </a:t>
            </a:r>
            <a:r>
              <a:rPr sz="3200" spc="95" dirty="0">
                <a:solidFill>
                  <a:srgbClr val="312D2A"/>
                </a:solidFill>
                <a:latin typeface="Trebuchet MS"/>
                <a:cs typeface="Trebuchet MS"/>
              </a:rPr>
              <a:t>on </a:t>
            </a:r>
            <a:r>
              <a:rPr sz="3200" spc="75" dirty="0">
                <a:solidFill>
                  <a:srgbClr val="312D2A"/>
                </a:solidFill>
                <a:latin typeface="Trebuchet MS"/>
                <a:cs typeface="Trebuchet MS"/>
              </a:rPr>
              <a:t>Autonomous </a:t>
            </a:r>
            <a:r>
              <a:rPr sz="3200" spc="80" dirty="0">
                <a:solidFill>
                  <a:srgbClr val="312D2A"/>
                </a:solidFill>
                <a:latin typeface="Trebuchet MS"/>
                <a:cs typeface="Trebuchet MS"/>
              </a:rPr>
              <a:t> </a:t>
            </a:r>
            <a:r>
              <a:rPr lang="en-US" sz="3200" spc="80" dirty="0">
                <a:solidFill>
                  <a:srgbClr val="312D2A"/>
                </a:solidFill>
                <a:latin typeface="Trebuchet MS"/>
                <a:cs typeface="Trebuchet MS"/>
              </a:rPr>
              <a:t>				</a:t>
            </a:r>
            <a:r>
              <a:rPr lang="en-IN" sz="3200" b="1" u="sng" spc="25" dirty="0">
                <a:solidFill>
                  <a:srgbClr val="2C5967"/>
                </a:solidFill>
                <a:uFill>
                  <a:solidFill>
                    <a:srgbClr val="2C5967"/>
                  </a:solidFill>
                </a:uFill>
                <a:latin typeface="Trebuchet MS"/>
                <a:cs typeface="Trebuchet MS"/>
              </a:rPr>
              <a:t> apex.oracle.com/autonomous </a:t>
            </a:r>
            <a:endParaRPr lang="en-US" sz="3200" spc="80" dirty="0">
              <a:solidFill>
                <a:srgbClr val="312D2A"/>
              </a:solidFill>
              <a:latin typeface="Trebuchet MS"/>
              <a:cs typeface="Trebuchet MS"/>
            </a:endParaRPr>
          </a:p>
          <a:p>
            <a:pPr marL="12700" marR="5080">
              <a:lnSpc>
                <a:spcPct val="125000"/>
              </a:lnSpc>
            </a:pPr>
            <a:endParaRPr lang="en-IN" sz="3200" spc="80" dirty="0">
              <a:solidFill>
                <a:srgbClr val="312D2A"/>
              </a:solidFill>
              <a:latin typeface="Trebuchet MS"/>
              <a:cs typeface="Trebuchet MS"/>
            </a:endParaRPr>
          </a:p>
          <a:p>
            <a:pPr marL="12700" marR="5080">
              <a:lnSpc>
                <a:spcPct val="125000"/>
              </a:lnSpc>
            </a:pPr>
            <a:r>
              <a:rPr sz="3200" spc="25" dirty="0">
                <a:solidFill>
                  <a:srgbClr val="312D2A"/>
                </a:solidFill>
                <a:latin typeface="Trebuchet MS"/>
                <a:cs typeface="Trebuchet MS"/>
              </a:rPr>
              <a:t>Database</a:t>
            </a:r>
            <a:r>
              <a:rPr sz="3200" spc="-150" dirty="0">
                <a:solidFill>
                  <a:srgbClr val="312D2A"/>
                </a:solidFill>
                <a:latin typeface="Trebuchet MS"/>
                <a:cs typeface="Trebuchet MS"/>
              </a:rPr>
              <a:t> </a:t>
            </a:r>
            <a:r>
              <a:rPr sz="3200" spc="40" dirty="0">
                <a:solidFill>
                  <a:srgbClr val="312D2A"/>
                </a:solidFill>
                <a:latin typeface="Trebuchet MS"/>
                <a:cs typeface="Trebuchet MS"/>
              </a:rPr>
              <a:t>Cloud</a:t>
            </a:r>
            <a:r>
              <a:rPr sz="3200" spc="-150" dirty="0">
                <a:solidFill>
                  <a:srgbClr val="312D2A"/>
                </a:solidFill>
                <a:latin typeface="Trebuchet MS"/>
                <a:cs typeface="Trebuchet MS"/>
              </a:rPr>
              <a:t> </a:t>
            </a:r>
            <a:r>
              <a:rPr sz="3200" spc="25" dirty="0">
                <a:solidFill>
                  <a:srgbClr val="312D2A"/>
                </a:solidFill>
                <a:latin typeface="Trebuchet MS"/>
                <a:cs typeface="Trebuchet MS"/>
              </a:rPr>
              <a:t>Services </a:t>
            </a:r>
            <a:r>
              <a:rPr sz="3200" spc="-590" dirty="0">
                <a:solidFill>
                  <a:srgbClr val="312D2A"/>
                </a:solidFill>
                <a:latin typeface="Trebuchet MS"/>
                <a:cs typeface="Trebuchet MS"/>
              </a:rPr>
              <a:t> </a:t>
            </a:r>
            <a:r>
              <a:rPr lang="en-US" sz="3200" spc="-590" dirty="0">
                <a:solidFill>
                  <a:srgbClr val="312D2A"/>
                </a:solidFill>
                <a:latin typeface="Trebuchet MS"/>
                <a:cs typeface="Trebuchet MS"/>
              </a:rPr>
              <a:t>			</a:t>
            </a:r>
            <a:r>
              <a:rPr lang="en-IN" sz="3200" b="1" u="sng" spc="15" dirty="0">
                <a:solidFill>
                  <a:srgbClr val="2C5967"/>
                </a:solidFill>
                <a:uFill>
                  <a:solidFill>
                    <a:srgbClr val="2C5967"/>
                  </a:solidFill>
                </a:uFill>
                <a:latin typeface="Trebuchet MS"/>
                <a:cs typeface="Trebuchet MS"/>
              </a:rPr>
              <a:t> cloud.oracle.com/database </a:t>
            </a:r>
            <a:endParaRPr lang="en-US" sz="3200" spc="-590" dirty="0">
              <a:solidFill>
                <a:srgbClr val="312D2A"/>
              </a:solidFill>
              <a:latin typeface="Trebuchet MS"/>
              <a:cs typeface="Trebuchet MS"/>
            </a:endParaRPr>
          </a:p>
          <a:p>
            <a:pPr marL="12700" marR="5080">
              <a:lnSpc>
                <a:spcPct val="125000"/>
              </a:lnSpc>
            </a:pPr>
            <a:endParaRPr lang="en-IN" sz="3200" spc="-590" dirty="0">
              <a:solidFill>
                <a:srgbClr val="312D2A"/>
              </a:solidFill>
              <a:latin typeface="Trebuchet MS"/>
              <a:cs typeface="Trebuchet MS"/>
            </a:endParaRPr>
          </a:p>
          <a:p>
            <a:pPr marL="12700" marR="5080">
              <a:lnSpc>
                <a:spcPct val="125000"/>
              </a:lnSpc>
            </a:pPr>
            <a:r>
              <a:rPr sz="3200" spc="70" dirty="0">
                <a:solidFill>
                  <a:srgbClr val="312D2A"/>
                </a:solidFill>
                <a:latin typeface="Trebuchet MS"/>
                <a:cs typeface="Trebuchet MS"/>
              </a:rPr>
              <a:t>O</a:t>
            </a:r>
            <a:r>
              <a:rPr sz="3200" spc="-5" dirty="0">
                <a:solidFill>
                  <a:srgbClr val="312D2A"/>
                </a:solidFill>
                <a:latin typeface="Trebuchet MS"/>
                <a:cs typeface="Trebuchet MS"/>
              </a:rPr>
              <a:t>r</a:t>
            </a:r>
            <a:r>
              <a:rPr sz="3200" spc="5" dirty="0">
                <a:solidFill>
                  <a:srgbClr val="312D2A"/>
                </a:solidFill>
                <a:latin typeface="Trebuchet MS"/>
                <a:cs typeface="Trebuchet MS"/>
              </a:rPr>
              <a:t>a</a:t>
            </a:r>
            <a:r>
              <a:rPr sz="3200" spc="-45" dirty="0">
                <a:solidFill>
                  <a:srgbClr val="312D2A"/>
                </a:solidFill>
                <a:latin typeface="Trebuchet MS"/>
                <a:cs typeface="Trebuchet MS"/>
              </a:rPr>
              <a:t>c</a:t>
            </a:r>
            <a:r>
              <a:rPr sz="3200" spc="-120" dirty="0">
                <a:solidFill>
                  <a:srgbClr val="312D2A"/>
                </a:solidFill>
                <a:latin typeface="Trebuchet MS"/>
                <a:cs typeface="Trebuchet MS"/>
              </a:rPr>
              <a:t>l</a:t>
            </a:r>
            <a:r>
              <a:rPr sz="3200" spc="-25" dirty="0">
                <a:solidFill>
                  <a:srgbClr val="312D2A"/>
                </a:solidFill>
                <a:latin typeface="Trebuchet MS"/>
                <a:cs typeface="Trebuchet MS"/>
              </a:rPr>
              <a:t>e</a:t>
            </a:r>
            <a:r>
              <a:rPr sz="3200" spc="-120" dirty="0">
                <a:solidFill>
                  <a:srgbClr val="312D2A"/>
                </a:solidFill>
                <a:latin typeface="Trebuchet MS"/>
                <a:cs typeface="Trebuchet MS"/>
              </a:rPr>
              <a:t> </a:t>
            </a:r>
            <a:r>
              <a:rPr sz="3200" spc="130" dirty="0">
                <a:solidFill>
                  <a:srgbClr val="312D2A"/>
                </a:solidFill>
                <a:latin typeface="Trebuchet MS"/>
                <a:cs typeface="Trebuchet MS"/>
              </a:rPr>
              <a:t>A</a:t>
            </a:r>
            <a:r>
              <a:rPr sz="3200" spc="114" dirty="0">
                <a:solidFill>
                  <a:srgbClr val="312D2A"/>
                </a:solidFill>
                <a:latin typeface="Trebuchet MS"/>
                <a:cs typeface="Trebuchet MS"/>
              </a:rPr>
              <a:t>P</a:t>
            </a:r>
            <a:r>
              <a:rPr sz="3200" spc="85" dirty="0">
                <a:solidFill>
                  <a:srgbClr val="312D2A"/>
                </a:solidFill>
                <a:latin typeface="Trebuchet MS"/>
                <a:cs typeface="Trebuchet MS"/>
              </a:rPr>
              <a:t>E</a:t>
            </a:r>
            <a:r>
              <a:rPr sz="3200" spc="125" dirty="0">
                <a:solidFill>
                  <a:srgbClr val="312D2A"/>
                </a:solidFill>
                <a:latin typeface="Trebuchet MS"/>
                <a:cs typeface="Trebuchet MS"/>
              </a:rPr>
              <a:t>X</a:t>
            </a:r>
            <a:r>
              <a:rPr sz="3200" spc="-120" dirty="0">
                <a:solidFill>
                  <a:srgbClr val="312D2A"/>
                </a:solidFill>
                <a:latin typeface="Trebuchet MS"/>
                <a:cs typeface="Trebuchet MS"/>
              </a:rPr>
              <a:t> </a:t>
            </a:r>
            <a:r>
              <a:rPr sz="3200" spc="85" dirty="0">
                <a:solidFill>
                  <a:srgbClr val="312D2A"/>
                </a:solidFill>
                <a:latin typeface="Trebuchet MS"/>
                <a:cs typeface="Trebuchet MS"/>
              </a:rPr>
              <a:t>E</a:t>
            </a:r>
            <a:r>
              <a:rPr sz="3200" spc="55" dirty="0">
                <a:solidFill>
                  <a:srgbClr val="312D2A"/>
                </a:solidFill>
                <a:latin typeface="Trebuchet MS"/>
                <a:cs typeface="Trebuchet MS"/>
              </a:rPr>
              <a:t>d</a:t>
            </a:r>
            <a:r>
              <a:rPr sz="3200" spc="75" dirty="0">
                <a:solidFill>
                  <a:srgbClr val="312D2A"/>
                </a:solidFill>
                <a:latin typeface="Trebuchet MS"/>
                <a:cs typeface="Trebuchet MS"/>
              </a:rPr>
              <a:t>u</a:t>
            </a:r>
            <a:r>
              <a:rPr sz="3200" spc="-45" dirty="0">
                <a:solidFill>
                  <a:srgbClr val="312D2A"/>
                </a:solidFill>
                <a:latin typeface="Trebuchet MS"/>
                <a:cs typeface="Trebuchet MS"/>
              </a:rPr>
              <a:t>c</a:t>
            </a:r>
            <a:r>
              <a:rPr sz="3200" spc="5" dirty="0">
                <a:solidFill>
                  <a:srgbClr val="312D2A"/>
                </a:solidFill>
                <a:latin typeface="Trebuchet MS"/>
                <a:cs typeface="Trebuchet MS"/>
              </a:rPr>
              <a:t>a</a:t>
            </a:r>
            <a:r>
              <a:rPr sz="3200" spc="-100" dirty="0">
                <a:solidFill>
                  <a:srgbClr val="312D2A"/>
                </a:solidFill>
                <a:latin typeface="Trebuchet MS"/>
                <a:cs typeface="Trebuchet MS"/>
              </a:rPr>
              <a:t>t</a:t>
            </a:r>
            <a:r>
              <a:rPr sz="3200" spc="-75" dirty="0">
                <a:solidFill>
                  <a:srgbClr val="312D2A"/>
                </a:solidFill>
                <a:latin typeface="Trebuchet MS"/>
                <a:cs typeface="Trebuchet MS"/>
              </a:rPr>
              <a:t>i</a:t>
            </a:r>
            <a:r>
              <a:rPr sz="3200" spc="85" dirty="0">
                <a:solidFill>
                  <a:srgbClr val="312D2A"/>
                </a:solidFill>
                <a:latin typeface="Trebuchet MS"/>
                <a:cs typeface="Trebuchet MS"/>
              </a:rPr>
              <a:t>o</a:t>
            </a:r>
            <a:r>
              <a:rPr sz="3200" spc="100" dirty="0">
                <a:solidFill>
                  <a:srgbClr val="312D2A"/>
                </a:solidFill>
                <a:latin typeface="Trebuchet MS"/>
                <a:cs typeface="Trebuchet MS"/>
              </a:rPr>
              <a:t>n</a:t>
            </a:r>
            <a:r>
              <a:rPr lang="en-US" sz="3200" spc="100" dirty="0">
                <a:solidFill>
                  <a:srgbClr val="312D2A"/>
                </a:solidFill>
                <a:latin typeface="Trebuchet MS"/>
                <a:cs typeface="Trebuchet MS"/>
              </a:rPr>
              <a:t>				</a:t>
            </a:r>
            <a:r>
              <a:rPr lang="en-IN" sz="3200" b="1" u="sng" spc="10" dirty="0">
                <a:solidFill>
                  <a:srgbClr val="2C5967"/>
                </a:solidFill>
                <a:uFill>
                  <a:solidFill>
                    <a:srgbClr val="2C5967"/>
                  </a:solidFill>
                </a:uFill>
                <a:latin typeface="Trebuchet MS"/>
                <a:cs typeface="Trebuchet MS"/>
              </a:rPr>
              <a:t>apex.oracle.com/education</a:t>
            </a:r>
            <a:endParaRPr lang="en-IN" sz="3200" dirty="0">
              <a:latin typeface="Trebuchet MS"/>
              <a:cs typeface="Trebuchet MS"/>
            </a:endParaRPr>
          </a:p>
        </p:txBody>
      </p:sp>
    </p:spTree>
    <p:extLst>
      <p:ext uri="{BB962C8B-B14F-4D97-AF65-F5344CB8AC3E}">
        <p14:creationId xmlns:p14="http://schemas.microsoft.com/office/powerpoint/2010/main" val="2804111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891B534-561D-4631-A716-4DEA6E3AC5E9}"/>
              </a:ext>
            </a:extLst>
          </p:cNvPr>
          <p:cNvSpPr>
            <a:spLocks noGrp="1"/>
          </p:cNvSpPr>
          <p:nvPr>
            <p:ph type="sldNum" sz="quarter" idx="11"/>
          </p:nvPr>
        </p:nvSpPr>
        <p:spPr/>
        <p:txBody>
          <a:bodyPr/>
          <a:lstStyle/>
          <a:p>
            <a:fld id="{CFF4B978-1D82-7745-80C5-DBABA6B131D3}" type="slidenum">
              <a:rPr lang="en-US" smtClean="0"/>
              <a:pPr/>
              <a:t>48</a:t>
            </a:fld>
            <a:endParaRPr lang="en-US"/>
          </a:p>
        </p:txBody>
      </p:sp>
      <p:sp>
        <p:nvSpPr>
          <p:cNvPr id="3" name="Title 2">
            <a:extLst>
              <a:ext uri="{FF2B5EF4-FFF2-40B4-BE49-F238E27FC236}">
                <a16:creationId xmlns:a16="http://schemas.microsoft.com/office/drawing/2014/main" id="{D2DE2BB9-CFFF-4B16-A1F3-4D40D2DF8486}"/>
              </a:ext>
            </a:extLst>
          </p:cNvPr>
          <p:cNvSpPr>
            <a:spLocks noGrp="1"/>
          </p:cNvSpPr>
          <p:nvPr>
            <p:ph type="title"/>
          </p:nvPr>
        </p:nvSpPr>
        <p:spPr/>
        <p:txBody>
          <a:bodyPr/>
          <a:lstStyle/>
          <a:p>
            <a:r>
              <a:rPr lang="en-IN" dirty="0"/>
              <a:t>Oracle APEX Community and APEX World</a:t>
            </a:r>
          </a:p>
        </p:txBody>
      </p:sp>
      <p:sp>
        <p:nvSpPr>
          <p:cNvPr id="5" name="object 3">
            <a:extLst>
              <a:ext uri="{FF2B5EF4-FFF2-40B4-BE49-F238E27FC236}">
                <a16:creationId xmlns:a16="http://schemas.microsoft.com/office/drawing/2014/main" id="{8ED12E8A-250E-4BE2-9DA8-86AAC8FD16E9}"/>
              </a:ext>
            </a:extLst>
          </p:cNvPr>
          <p:cNvSpPr txBox="1"/>
          <p:nvPr/>
        </p:nvSpPr>
        <p:spPr>
          <a:xfrm>
            <a:off x="9198984" y="2518113"/>
            <a:ext cx="8615111" cy="4220130"/>
          </a:xfrm>
          <a:prstGeom prst="rect">
            <a:avLst/>
          </a:prstGeom>
        </p:spPr>
        <p:txBody>
          <a:bodyPr vert="horz" wrap="square" lIns="0" tIns="133985" rIns="0" bIns="0" rtlCol="0">
            <a:spAutoFit/>
          </a:bodyPr>
          <a:lstStyle/>
          <a:p>
            <a:pPr marL="304800" indent="-292100" algn="just">
              <a:lnSpc>
                <a:spcPct val="100000"/>
              </a:lnSpc>
              <a:spcBef>
                <a:spcPts val="1055"/>
              </a:spcBef>
              <a:buFont typeface="Arial MT"/>
              <a:buChar char="•"/>
              <a:tabLst>
                <a:tab pos="304165" algn="l"/>
                <a:tab pos="304800" algn="l"/>
              </a:tabLst>
            </a:pPr>
            <a:r>
              <a:rPr sz="2800" spc="25" dirty="0">
                <a:solidFill>
                  <a:srgbClr val="312D2A"/>
                </a:solidFill>
                <a:cs typeface="Trebuchet MS"/>
              </a:rPr>
              <a:t>Over</a:t>
            </a:r>
            <a:r>
              <a:rPr sz="2800" spc="-120" dirty="0">
                <a:solidFill>
                  <a:srgbClr val="312D2A"/>
                </a:solidFill>
                <a:cs typeface="Trebuchet MS"/>
              </a:rPr>
              <a:t> </a:t>
            </a:r>
            <a:r>
              <a:rPr sz="2800" spc="85" dirty="0">
                <a:solidFill>
                  <a:srgbClr val="312D2A"/>
                </a:solidFill>
                <a:cs typeface="Trebuchet MS"/>
              </a:rPr>
              <a:t>500,00</a:t>
            </a:r>
            <a:r>
              <a:rPr sz="2800" spc="-114" dirty="0">
                <a:solidFill>
                  <a:srgbClr val="312D2A"/>
                </a:solidFill>
                <a:cs typeface="Trebuchet MS"/>
              </a:rPr>
              <a:t> </a:t>
            </a:r>
            <a:r>
              <a:rPr sz="2800" spc="10" dirty="0">
                <a:solidFill>
                  <a:srgbClr val="312D2A"/>
                </a:solidFill>
                <a:cs typeface="Trebuchet MS"/>
              </a:rPr>
              <a:t>developers</a:t>
            </a:r>
            <a:r>
              <a:rPr sz="2800" spc="-114" dirty="0">
                <a:solidFill>
                  <a:srgbClr val="312D2A"/>
                </a:solidFill>
                <a:cs typeface="Trebuchet MS"/>
              </a:rPr>
              <a:t> </a:t>
            </a:r>
            <a:r>
              <a:rPr sz="2800" spc="-10" dirty="0">
                <a:solidFill>
                  <a:srgbClr val="312D2A"/>
                </a:solidFill>
                <a:cs typeface="Trebuchet MS"/>
              </a:rPr>
              <a:t>worldwide</a:t>
            </a:r>
            <a:endParaRPr sz="2800" dirty="0">
              <a:cs typeface="Trebuchet MS"/>
            </a:endParaRPr>
          </a:p>
          <a:p>
            <a:pPr marL="760730" marR="5080" lvl="1" indent="-292100" algn="just">
              <a:lnSpc>
                <a:spcPts val="1900"/>
              </a:lnSpc>
              <a:spcBef>
                <a:spcPts val="925"/>
              </a:spcBef>
              <a:buFont typeface="Arial MT"/>
              <a:buChar char="•"/>
              <a:tabLst>
                <a:tab pos="760730" algn="l"/>
                <a:tab pos="761365" algn="l"/>
              </a:tabLst>
            </a:pPr>
            <a:r>
              <a:rPr sz="2400" spc="10" dirty="0">
                <a:solidFill>
                  <a:srgbClr val="312D2A"/>
                </a:solidFill>
                <a:cs typeface="Trebuchet MS"/>
              </a:rPr>
              <a:t>Estimated </a:t>
            </a:r>
            <a:r>
              <a:rPr sz="2400" spc="15" dirty="0">
                <a:solidFill>
                  <a:srgbClr val="312D2A"/>
                </a:solidFill>
                <a:cs typeface="Trebuchet MS"/>
              </a:rPr>
              <a:t>from </a:t>
            </a:r>
            <a:r>
              <a:rPr sz="2400" spc="35" dirty="0">
                <a:solidFill>
                  <a:srgbClr val="312D2A"/>
                </a:solidFill>
                <a:cs typeface="Trebuchet MS"/>
              </a:rPr>
              <a:t>support </a:t>
            </a:r>
            <a:r>
              <a:rPr sz="2400" spc="-5" dirty="0">
                <a:solidFill>
                  <a:srgbClr val="312D2A"/>
                </a:solidFill>
                <a:cs typeface="Trebuchet MS"/>
              </a:rPr>
              <a:t>requests, </a:t>
            </a:r>
            <a:r>
              <a:rPr sz="2400" dirty="0">
                <a:solidFill>
                  <a:srgbClr val="312D2A"/>
                </a:solidFill>
                <a:cs typeface="Trebuchet MS"/>
              </a:rPr>
              <a:t> </a:t>
            </a:r>
            <a:r>
              <a:rPr sz="2400" spc="65" dirty="0">
                <a:solidFill>
                  <a:srgbClr val="312D2A"/>
                </a:solidFill>
                <a:cs typeface="Trebuchet MS"/>
              </a:rPr>
              <a:t>d</a:t>
            </a:r>
            <a:r>
              <a:rPr sz="2400" spc="50" dirty="0">
                <a:solidFill>
                  <a:srgbClr val="312D2A"/>
                </a:solidFill>
                <a:cs typeface="Trebuchet MS"/>
              </a:rPr>
              <a:t>o</a:t>
            </a:r>
            <a:r>
              <a:rPr sz="2400" spc="-20" dirty="0">
                <a:solidFill>
                  <a:srgbClr val="312D2A"/>
                </a:solidFill>
                <a:cs typeface="Trebuchet MS"/>
              </a:rPr>
              <a:t>w</a:t>
            </a:r>
            <a:r>
              <a:rPr sz="2400" spc="70" dirty="0">
                <a:solidFill>
                  <a:srgbClr val="312D2A"/>
                </a:solidFill>
                <a:cs typeface="Trebuchet MS"/>
              </a:rPr>
              <a:t>n</a:t>
            </a:r>
            <a:r>
              <a:rPr sz="2400" spc="-90" dirty="0">
                <a:solidFill>
                  <a:srgbClr val="312D2A"/>
                </a:solidFill>
                <a:cs typeface="Trebuchet MS"/>
              </a:rPr>
              <a:t>l</a:t>
            </a:r>
            <a:r>
              <a:rPr sz="2400" spc="60" dirty="0">
                <a:solidFill>
                  <a:srgbClr val="312D2A"/>
                </a:solidFill>
                <a:cs typeface="Trebuchet MS"/>
              </a:rPr>
              <a:t>o</a:t>
            </a:r>
            <a:r>
              <a:rPr sz="2400" spc="5" dirty="0">
                <a:solidFill>
                  <a:srgbClr val="312D2A"/>
                </a:solidFill>
                <a:cs typeface="Trebuchet MS"/>
              </a:rPr>
              <a:t>a</a:t>
            </a:r>
            <a:r>
              <a:rPr sz="2400" spc="90" dirty="0">
                <a:solidFill>
                  <a:srgbClr val="312D2A"/>
                </a:solidFill>
                <a:cs typeface="Trebuchet MS"/>
              </a:rPr>
              <a:t>d</a:t>
            </a:r>
            <a:r>
              <a:rPr sz="2400" spc="60" dirty="0">
                <a:solidFill>
                  <a:srgbClr val="312D2A"/>
                </a:solidFill>
                <a:cs typeface="Trebuchet MS"/>
              </a:rPr>
              <a:t>s</a:t>
            </a:r>
            <a:r>
              <a:rPr sz="2400" spc="-200" dirty="0">
                <a:solidFill>
                  <a:srgbClr val="312D2A"/>
                </a:solidFill>
                <a:cs typeface="Trebuchet MS"/>
              </a:rPr>
              <a:t>,</a:t>
            </a:r>
            <a:r>
              <a:rPr sz="2400" spc="-100" dirty="0">
                <a:solidFill>
                  <a:srgbClr val="312D2A"/>
                </a:solidFill>
                <a:cs typeface="Trebuchet MS"/>
              </a:rPr>
              <a:t> </a:t>
            </a:r>
            <a:r>
              <a:rPr sz="2400" spc="-35" dirty="0">
                <a:solidFill>
                  <a:srgbClr val="312D2A"/>
                </a:solidFill>
                <a:cs typeface="Trebuchet MS"/>
              </a:rPr>
              <a:t>c</a:t>
            </a:r>
            <a:r>
              <a:rPr sz="2400" spc="60" dirty="0">
                <a:solidFill>
                  <a:srgbClr val="312D2A"/>
                </a:solidFill>
                <a:cs typeface="Trebuchet MS"/>
              </a:rPr>
              <a:t>o</a:t>
            </a:r>
            <a:r>
              <a:rPr sz="2400" spc="70" dirty="0">
                <a:solidFill>
                  <a:srgbClr val="312D2A"/>
                </a:solidFill>
                <a:cs typeface="Trebuchet MS"/>
              </a:rPr>
              <a:t>n</a:t>
            </a:r>
            <a:r>
              <a:rPr sz="2400" spc="-80" dirty="0">
                <a:solidFill>
                  <a:srgbClr val="312D2A"/>
                </a:solidFill>
                <a:cs typeface="Trebuchet MS"/>
              </a:rPr>
              <a:t>f</a:t>
            </a:r>
            <a:r>
              <a:rPr sz="2400" spc="-25" dirty="0">
                <a:solidFill>
                  <a:srgbClr val="312D2A"/>
                </a:solidFill>
                <a:cs typeface="Trebuchet MS"/>
              </a:rPr>
              <a:t>e</a:t>
            </a:r>
            <a:r>
              <a:rPr sz="2400" spc="-70" dirty="0">
                <a:solidFill>
                  <a:srgbClr val="312D2A"/>
                </a:solidFill>
                <a:cs typeface="Trebuchet MS"/>
              </a:rPr>
              <a:t>r</a:t>
            </a:r>
            <a:r>
              <a:rPr sz="2400" spc="-25" dirty="0">
                <a:solidFill>
                  <a:srgbClr val="312D2A"/>
                </a:solidFill>
                <a:cs typeface="Trebuchet MS"/>
              </a:rPr>
              <a:t>e</a:t>
            </a:r>
            <a:r>
              <a:rPr sz="2400" spc="70" dirty="0">
                <a:solidFill>
                  <a:srgbClr val="312D2A"/>
                </a:solidFill>
                <a:cs typeface="Trebuchet MS"/>
              </a:rPr>
              <a:t>n</a:t>
            </a:r>
            <a:r>
              <a:rPr sz="2400" spc="-35" dirty="0">
                <a:solidFill>
                  <a:srgbClr val="312D2A"/>
                </a:solidFill>
                <a:cs typeface="Trebuchet MS"/>
              </a:rPr>
              <a:t>c</a:t>
            </a:r>
            <a:r>
              <a:rPr sz="2400" spc="-10" dirty="0">
                <a:solidFill>
                  <a:srgbClr val="312D2A"/>
                </a:solidFill>
                <a:cs typeface="Trebuchet MS"/>
              </a:rPr>
              <a:t>e</a:t>
            </a:r>
            <a:r>
              <a:rPr sz="2400" spc="95" dirty="0">
                <a:solidFill>
                  <a:srgbClr val="312D2A"/>
                </a:solidFill>
                <a:cs typeface="Trebuchet MS"/>
              </a:rPr>
              <a:t>s</a:t>
            </a:r>
            <a:r>
              <a:rPr sz="2400" spc="-200" dirty="0">
                <a:solidFill>
                  <a:srgbClr val="312D2A"/>
                </a:solidFill>
                <a:cs typeface="Trebuchet MS"/>
              </a:rPr>
              <a:t>,</a:t>
            </a:r>
            <a:r>
              <a:rPr sz="2400" spc="-100" dirty="0">
                <a:solidFill>
                  <a:srgbClr val="312D2A"/>
                </a:solidFill>
                <a:cs typeface="Trebuchet MS"/>
              </a:rPr>
              <a:t> </a:t>
            </a:r>
            <a:r>
              <a:rPr sz="2400" dirty="0">
                <a:solidFill>
                  <a:srgbClr val="312D2A"/>
                </a:solidFill>
                <a:cs typeface="Trebuchet MS"/>
              </a:rPr>
              <a:t>d</a:t>
            </a:r>
            <a:r>
              <a:rPr sz="2400" spc="-5" dirty="0">
                <a:solidFill>
                  <a:srgbClr val="312D2A"/>
                </a:solidFill>
                <a:cs typeface="Trebuchet MS"/>
              </a:rPr>
              <a:t>i</a:t>
            </a:r>
            <a:r>
              <a:rPr sz="2400" spc="95" dirty="0">
                <a:solidFill>
                  <a:srgbClr val="312D2A"/>
                </a:solidFill>
                <a:cs typeface="Trebuchet MS"/>
              </a:rPr>
              <a:t>s</a:t>
            </a:r>
            <a:r>
              <a:rPr sz="2400" spc="-35" dirty="0">
                <a:solidFill>
                  <a:srgbClr val="312D2A"/>
                </a:solidFill>
                <a:cs typeface="Trebuchet MS"/>
              </a:rPr>
              <a:t>c</a:t>
            </a:r>
            <a:r>
              <a:rPr sz="2400" spc="100" dirty="0">
                <a:solidFill>
                  <a:srgbClr val="312D2A"/>
                </a:solidFill>
                <a:cs typeface="Trebuchet MS"/>
              </a:rPr>
              <a:t>u</a:t>
            </a:r>
            <a:r>
              <a:rPr sz="2400" spc="70" dirty="0">
                <a:solidFill>
                  <a:srgbClr val="312D2A"/>
                </a:solidFill>
                <a:cs typeface="Trebuchet MS"/>
              </a:rPr>
              <a:t>s</a:t>
            </a:r>
            <a:r>
              <a:rPr sz="2400" spc="95" dirty="0">
                <a:solidFill>
                  <a:srgbClr val="312D2A"/>
                </a:solidFill>
                <a:cs typeface="Trebuchet MS"/>
              </a:rPr>
              <a:t>s</a:t>
            </a:r>
            <a:r>
              <a:rPr sz="2400" spc="-60" dirty="0">
                <a:solidFill>
                  <a:srgbClr val="312D2A"/>
                </a:solidFill>
                <a:cs typeface="Trebuchet MS"/>
              </a:rPr>
              <a:t>i</a:t>
            </a:r>
            <a:r>
              <a:rPr sz="2400" spc="60" dirty="0">
                <a:solidFill>
                  <a:srgbClr val="312D2A"/>
                </a:solidFill>
                <a:cs typeface="Trebuchet MS"/>
              </a:rPr>
              <a:t>o</a:t>
            </a:r>
            <a:r>
              <a:rPr sz="2400" spc="80" dirty="0">
                <a:solidFill>
                  <a:srgbClr val="312D2A"/>
                </a:solidFill>
                <a:cs typeface="Trebuchet MS"/>
              </a:rPr>
              <a:t>n</a:t>
            </a:r>
            <a:r>
              <a:rPr sz="2400" spc="-105" dirty="0">
                <a:solidFill>
                  <a:srgbClr val="312D2A"/>
                </a:solidFill>
                <a:cs typeface="Trebuchet MS"/>
              </a:rPr>
              <a:t> </a:t>
            </a:r>
            <a:r>
              <a:rPr sz="2400" spc="-80" dirty="0">
                <a:solidFill>
                  <a:srgbClr val="312D2A"/>
                </a:solidFill>
                <a:cs typeface="Trebuchet MS"/>
              </a:rPr>
              <a:t>f</a:t>
            </a:r>
            <a:r>
              <a:rPr sz="2400" spc="60" dirty="0">
                <a:solidFill>
                  <a:srgbClr val="312D2A"/>
                </a:solidFill>
                <a:cs typeface="Trebuchet MS"/>
              </a:rPr>
              <a:t>o</a:t>
            </a:r>
            <a:r>
              <a:rPr sz="2400" spc="-40" dirty="0">
                <a:solidFill>
                  <a:srgbClr val="312D2A"/>
                </a:solidFill>
                <a:cs typeface="Trebuchet MS"/>
              </a:rPr>
              <a:t>r</a:t>
            </a:r>
            <a:r>
              <a:rPr sz="2400" spc="70" dirty="0">
                <a:solidFill>
                  <a:srgbClr val="312D2A"/>
                </a:solidFill>
                <a:cs typeface="Trebuchet MS"/>
              </a:rPr>
              <a:t>um  </a:t>
            </a:r>
            <a:r>
              <a:rPr sz="2400" spc="-25" dirty="0">
                <a:solidFill>
                  <a:srgbClr val="312D2A"/>
                </a:solidFill>
                <a:cs typeface="Trebuchet MS"/>
              </a:rPr>
              <a:t>activity</a:t>
            </a:r>
            <a:endParaRPr sz="2400" dirty="0">
              <a:cs typeface="Trebuchet MS"/>
            </a:endParaRPr>
          </a:p>
          <a:p>
            <a:pPr lvl="1" algn="just">
              <a:lnSpc>
                <a:spcPct val="100000"/>
              </a:lnSpc>
              <a:buClr>
                <a:srgbClr val="312D2A"/>
              </a:buClr>
              <a:buFont typeface="Arial MT"/>
              <a:buChar char="•"/>
            </a:pPr>
            <a:endParaRPr sz="3200" dirty="0">
              <a:cs typeface="Trebuchet MS"/>
            </a:endParaRPr>
          </a:p>
          <a:p>
            <a:pPr marL="304800" indent="-292100" algn="just">
              <a:lnSpc>
                <a:spcPct val="100000"/>
              </a:lnSpc>
              <a:spcBef>
                <a:spcPts val="1280"/>
              </a:spcBef>
              <a:buFont typeface="Arial MT"/>
              <a:buChar char="•"/>
              <a:tabLst>
                <a:tab pos="304165" algn="l"/>
                <a:tab pos="304800" algn="l"/>
              </a:tabLst>
            </a:pPr>
            <a:r>
              <a:rPr sz="2800" spc="140" dirty="0">
                <a:solidFill>
                  <a:srgbClr val="312D2A"/>
                </a:solidFill>
                <a:cs typeface="Trebuchet MS"/>
              </a:rPr>
              <a:t>Mo</a:t>
            </a:r>
            <a:r>
              <a:rPr sz="2800" spc="50" dirty="0">
                <a:solidFill>
                  <a:srgbClr val="312D2A"/>
                </a:solidFill>
                <a:cs typeface="Trebuchet MS"/>
              </a:rPr>
              <a:t>r</a:t>
            </a:r>
            <a:r>
              <a:rPr sz="2800" spc="-25" dirty="0">
                <a:solidFill>
                  <a:srgbClr val="312D2A"/>
                </a:solidFill>
                <a:cs typeface="Trebuchet MS"/>
              </a:rPr>
              <a:t>e</a:t>
            </a:r>
            <a:r>
              <a:rPr sz="2800" spc="-105" dirty="0">
                <a:solidFill>
                  <a:srgbClr val="312D2A"/>
                </a:solidFill>
                <a:cs typeface="Trebuchet MS"/>
              </a:rPr>
              <a:t> </a:t>
            </a:r>
            <a:r>
              <a:rPr sz="2800" spc="-10" dirty="0">
                <a:solidFill>
                  <a:srgbClr val="312D2A"/>
                </a:solidFill>
                <a:cs typeface="Trebuchet MS"/>
              </a:rPr>
              <a:t>t</a:t>
            </a:r>
            <a:r>
              <a:rPr sz="2800" spc="-15" dirty="0">
                <a:solidFill>
                  <a:srgbClr val="312D2A"/>
                </a:solidFill>
                <a:cs typeface="Trebuchet MS"/>
              </a:rPr>
              <a:t>h</a:t>
            </a:r>
            <a:r>
              <a:rPr sz="2800" spc="15" dirty="0">
                <a:solidFill>
                  <a:srgbClr val="312D2A"/>
                </a:solidFill>
                <a:cs typeface="Trebuchet MS"/>
              </a:rPr>
              <a:t>a</a:t>
            </a:r>
            <a:r>
              <a:rPr sz="2800" spc="90" dirty="0">
                <a:solidFill>
                  <a:srgbClr val="312D2A"/>
                </a:solidFill>
                <a:cs typeface="Trebuchet MS"/>
              </a:rPr>
              <a:t>n</a:t>
            </a:r>
            <a:r>
              <a:rPr sz="2800" spc="-110" dirty="0">
                <a:solidFill>
                  <a:srgbClr val="312D2A"/>
                </a:solidFill>
                <a:cs typeface="Trebuchet MS"/>
              </a:rPr>
              <a:t> </a:t>
            </a:r>
            <a:r>
              <a:rPr sz="2800" spc="-285" dirty="0">
                <a:solidFill>
                  <a:srgbClr val="312D2A"/>
                </a:solidFill>
                <a:cs typeface="Trebuchet MS"/>
              </a:rPr>
              <a:t>1</a:t>
            </a:r>
            <a:r>
              <a:rPr sz="2800" spc="185" dirty="0">
                <a:solidFill>
                  <a:srgbClr val="312D2A"/>
                </a:solidFill>
                <a:cs typeface="Trebuchet MS"/>
              </a:rPr>
              <a:t>0</a:t>
            </a:r>
            <a:r>
              <a:rPr sz="2800" spc="190" dirty="0">
                <a:solidFill>
                  <a:srgbClr val="312D2A"/>
                </a:solidFill>
                <a:cs typeface="Trebuchet MS"/>
              </a:rPr>
              <a:t>0</a:t>
            </a:r>
            <a:r>
              <a:rPr sz="2800" spc="-110" dirty="0">
                <a:solidFill>
                  <a:srgbClr val="312D2A"/>
                </a:solidFill>
                <a:cs typeface="Trebuchet MS"/>
              </a:rPr>
              <a:t> </a:t>
            </a:r>
            <a:r>
              <a:rPr sz="2800" spc="15" dirty="0">
                <a:solidFill>
                  <a:srgbClr val="312D2A"/>
                </a:solidFill>
                <a:cs typeface="Trebuchet MS"/>
              </a:rPr>
              <a:t>a</a:t>
            </a:r>
            <a:r>
              <a:rPr sz="2800" dirty="0">
                <a:solidFill>
                  <a:srgbClr val="312D2A"/>
                </a:solidFill>
                <a:cs typeface="Trebuchet MS"/>
              </a:rPr>
              <a:t>c</a:t>
            </a:r>
            <a:r>
              <a:rPr sz="2800" spc="-90" dirty="0">
                <a:solidFill>
                  <a:srgbClr val="312D2A"/>
                </a:solidFill>
                <a:cs typeface="Trebuchet MS"/>
              </a:rPr>
              <a:t>t</a:t>
            </a:r>
            <a:r>
              <a:rPr sz="2800" spc="-10" dirty="0">
                <a:solidFill>
                  <a:srgbClr val="312D2A"/>
                </a:solidFill>
                <a:cs typeface="Trebuchet MS"/>
              </a:rPr>
              <a:t>i</a:t>
            </a:r>
            <a:r>
              <a:rPr sz="2800" spc="-40" dirty="0">
                <a:solidFill>
                  <a:srgbClr val="312D2A"/>
                </a:solidFill>
                <a:cs typeface="Trebuchet MS"/>
              </a:rPr>
              <a:t>v</a:t>
            </a:r>
            <a:r>
              <a:rPr sz="2800" spc="-25" dirty="0">
                <a:solidFill>
                  <a:srgbClr val="312D2A"/>
                </a:solidFill>
                <a:cs typeface="Trebuchet MS"/>
              </a:rPr>
              <a:t>e</a:t>
            </a:r>
            <a:r>
              <a:rPr sz="2800" spc="-105" dirty="0">
                <a:solidFill>
                  <a:srgbClr val="312D2A"/>
                </a:solidFill>
                <a:cs typeface="Trebuchet MS"/>
              </a:rPr>
              <a:t> </a:t>
            </a:r>
            <a:r>
              <a:rPr sz="2800" spc="15" dirty="0">
                <a:solidFill>
                  <a:srgbClr val="312D2A"/>
                </a:solidFill>
                <a:cs typeface="Trebuchet MS"/>
              </a:rPr>
              <a:t>b</a:t>
            </a:r>
            <a:r>
              <a:rPr sz="2800" spc="-95" dirty="0">
                <a:solidFill>
                  <a:srgbClr val="312D2A"/>
                </a:solidFill>
                <a:cs typeface="Trebuchet MS"/>
              </a:rPr>
              <a:t>l</a:t>
            </a:r>
            <a:r>
              <a:rPr sz="2800" spc="60" dirty="0">
                <a:solidFill>
                  <a:srgbClr val="312D2A"/>
                </a:solidFill>
                <a:cs typeface="Trebuchet MS"/>
              </a:rPr>
              <a:t>ogge</a:t>
            </a:r>
            <a:r>
              <a:rPr sz="2800" spc="40" dirty="0">
                <a:solidFill>
                  <a:srgbClr val="312D2A"/>
                </a:solidFill>
                <a:cs typeface="Trebuchet MS"/>
              </a:rPr>
              <a:t>r</a:t>
            </a:r>
            <a:r>
              <a:rPr sz="2800" spc="110" dirty="0">
                <a:solidFill>
                  <a:srgbClr val="312D2A"/>
                </a:solidFill>
                <a:cs typeface="Trebuchet MS"/>
              </a:rPr>
              <a:t>s</a:t>
            </a:r>
            <a:endParaRPr sz="2800" dirty="0">
              <a:cs typeface="Trebuchet MS"/>
            </a:endParaRPr>
          </a:p>
          <a:p>
            <a:pPr marL="304800" algn="just">
              <a:lnSpc>
                <a:spcPct val="100000"/>
              </a:lnSpc>
              <a:spcBef>
                <a:spcPts val="45"/>
              </a:spcBef>
            </a:pPr>
            <a:r>
              <a:rPr sz="2800" b="1" u="sng" spc="45" dirty="0">
                <a:solidFill>
                  <a:srgbClr val="315357"/>
                </a:solidFill>
                <a:uFill>
                  <a:solidFill>
                    <a:srgbClr val="315357"/>
                  </a:solidFill>
                </a:uFill>
                <a:cs typeface="Trebuchet MS"/>
              </a:rPr>
              <a:t>odtug.com/apex</a:t>
            </a:r>
            <a:endParaRPr sz="2800" dirty="0">
              <a:cs typeface="Trebuchet MS"/>
            </a:endParaRPr>
          </a:p>
          <a:p>
            <a:pPr algn="just">
              <a:lnSpc>
                <a:spcPct val="100000"/>
              </a:lnSpc>
              <a:spcBef>
                <a:spcPts val="40"/>
              </a:spcBef>
            </a:pPr>
            <a:endParaRPr sz="4400" dirty="0">
              <a:cs typeface="Trebuchet MS"/>
            </a:endParaRPr>
          </a:p>
          <a:p>
            <a:pPr marL="304800" marR="393700" indent="-292100" algn="just">
              <a:lnSpc>
                <a:spcPct val="99400"/>
              </a:lnSpc>
              <a:buFont typeface="Arial MT"/>
              <a:buChar char="•"/>
              <a:tabLst>
                <a:tab pos="304165" algn="l"/>
                <a:tab pos="304800" algn="l"/>
              </a:tabLst>
            </a:pPr>
            <a:r>
              <a:rPr sz="2800" b="1" u="sng" spc="15" dirty="0">
                <a:solidFill>
                  <a:srgbClr val="315357"/>
                </a:solidFill>
                <a:uFill>
                  <a:solidFill>
                    <a:srgbClr val="315357"/>
                  </a:solidFill>
                </a:uFill>
                <a:cs typeface="Trebuchet MS"/>
              </a:rPr>
              <a:t>apex.oracle.com/community </a:t>
            </a:r>
            <a:r>
              <a:rPr sz="2800" b="1" spc="20" dirty="0">
                <a:solidFill>
                  <a:srgbClr val="315357"/>
                </a:solidFill>
                <a:cs typeface="Trebuchet MS"/>
              </a:rPr>
              <a:t> </a:t>
            </a:r>
            <a:r>
              <a:rPr sz="2800" spc="35" dirty="0">
                <a:solidFill>
                  <a:srgbClr val="312D2A"/>
                </a:solidFill>
                <a:cs typeface="Trebuchet MS"/>
              </a:rPr>
              <a:t>Consulting</a:t>
            </a:r>
            <a:r>
              <a:rPr sz="2800" spc="-105" dirty="0">
                <a:solidFill>
                  <a:srgbClr val="312D2A"/>
                </a:solidFill>
                <a:cs typeface="Trebuchet MS"/>
              </a:rPr>
              <a:t> </a:t>
            </a:r>
            <a:r>
              <a:rPr sz="2800" spc="10" dirty="0">
                <a:solidFill>
                  <a:srgbClr val="312D2A"/>
                </a:solidFill>
                <a:cs typeface="Trebuchet MS"/>
              </a:rPr>
              <a:t>companies,</a:t>
            </a:r>
            <a:r>
              <a:rPr sz="2800" spc="-110" dirty="0">
                <a:solidFill>
                  <a:srgbClr val="312D2A"/>
                </a:solidFill>
                <a:cs typeface="Trebuchet MS"/>
              </a:rPr>
              <a:t> </a:t>
            </a:r>
            <a:r>
              <a:rPr sz="2800" spc="15" dirty="0">
                <a:solidFill>
                  <a:srgbClr val="312D2A"/>
                </a:solidFill>
                <a:cs typeface="Trebuchet MS"/>
              </a:rPr>
              <a:t>books,</a:t>
            </a:r>
            <a:r>
              <a:rPr sz="2800" spc="-105" dirty="0">
                <a:solidFill>
                  <a:srgbClr val="312D2A"/>
                </a:solidFill>
                <a:cs typeface="Trebuchet MS"/>
              </a:rPr>
              <a:t> </a:t>
            </a:r>
            <a:r>
              <a:rPr sz="2800" spc="45" dirty="0">
                <a:solidFill>
                  <a:srgbClr val="312D2A"/>
                </a:solidFill>
                <a:cs typeface="Trebuchet MS"/>
              </a:rPr>
              <a:t>success </a:t>
            </a:r>
            <a:r>
              <a:rPr sz="2800" spc="-530" dirty="0">
                <a:solidFill>
                  <a:srgbClr val="312D2A"/>
                </a:solidFill>
                <a:cs typeface="Trebuchet MS"/>
              </a:rPr>
              <a:t> </a:t>
            </a:r>
            <a:r>
              <a:rPr sz="2800" spc="-20" dirty="0">
                <a:solidFill>
                  <a:srgbClr val="312D2A"/>
                </a:solidFill>
                <a:cs typeface="Trebuchet MS"/>
              </a:rPr>
              <a:t>stories,</a:t>
            </a:r>
            <a:r>
              <a:rPr sz="2800" spc="-114" dirty="0">
                <a:solidFill>
                  <a:srgbClr val="312D2A"/>
                </a:solidFill>
                <a:cs typeface="Trebuchet MS"/>
              </a:rPr>
              <a:t> </a:t>
            </a:r>
            <a:r>
              <a:rPr sz="2800" spc="-5" dirty="0">
                <a:solidFill>
                  <a:srgbClr val="312D2A"/>
                </a:solidFill>
                <a:cs typeface="Trebuchet MS"/>
              </a:rPr>
              <a:t>quotes,</a:t>
            </a:r>
            <a:r>
              <a:rPr sz="2800" spc="-110" dirty="0">
                <a:solidFill>
                  <a:srgbClr val="312D2A"/>
                </a:solidFill>
                <a:cs typeface="Trebuchet MS"/>
              </a:rPr>
              <a:t> </a:t>
            </a:r>
            <a:r>
              <a:rPr sz="2800" dirty="0">
                <a:solidFill>
                  <a:srgbClr val="312D2A"/>
                </a:solidFill>
                <a:cs typeface="Trebuchet MS"/>
              </a:rPr>
              <a:t>commercial</a:t>
            </a:r>
            <a:r>
              <a:rPr sz="2800" spc="-105" dirty="0">
                <a:solidFill>
                  <a:srgbClr val="312D2A"/>
                </a:solidFill>
                <a:cs typeface="Trebuchet MS"/>
              </a:rPr>
              <a:t> </a:t>
            </a:r>
            <a:r>
              <a:rPr sz="2800" spc="60" dirty="0">
                <a:solidFill>
                  <a:srgbClr val="312D2A"/>
                </a:solidFill>
                <a:cs typeface="Trebuchet MS"/>
              </a:rPr>
              <a:t>apps</a:t>
            </a:r>
            <a:endParaRPr sz="2800" dirty="0">
              <a:cs typeface="Trebuchet MS"/>
            </a:endParaRPr>
          </a:p>
        </p:txBody>
      </p:sp>
      <p:grpSp>
        <p:nvGrpSpPr>
          <p:cNvPr id="6" name="object 4">
            <a:extLst>
              <a:ext uri="{FF2B5EF4-FFF2-40B4-BE49-F238E27FC236}">
                <a16:creationId xmlns:a16="http://schemas.microsoft.com/office/drawing/2014/main" id="{FF9ABBD3-2665-4847-98E9-F07624239CD2}"/>
              </a:ext>
            </a:extLst>
          </p:cNvPr>
          <p:cNvGrpSpPr/>
          <p:nvPr/>
        </p:nvGrpSpPr>
        <p:grpSpPr>
          <a:xfrm>
            <a:off x="1249827" y="1700163"/>
            <a:ext cx="7140277" cy="6189060"/>
            <a:chOff x="594359" y="1139951"/>
            <a:chExt cx="5901055" cy="5114925"/>
          </a:xfrm>
        </p:grpSpPr>
        <p:pic>
          <p:nvPicPr>
            <p:cNvPr id="7" name="object 5">
              <a:extLst>
                <a:ext uri="{FF2B5EF4-FFF2-40B4-BE49-F238E27FC236}">
                  <a16:creationId xmlns:a16="http://schemas.microsoft.com/office/drawing/2014/main" id="{E50AA52C-1067-4A1D-8C07-5459FC854D19}"/>
                </a:ext>
              </a:extLst>
            </p:cNvPr>
            <p:cNvPicPr/>
            <p:nvPr/>
          </p:nvPicPr>
          <p:blipFill>
            <a:blip r:embed="rId2" cstate="print"/>
            <a:stretch>
              <a:fillRect/>
            </a:stretch>
          </p:blipFill>
          <p:spPr>
            <a:xfrm>
              <a:off x="594359" y="1139951"/>
              <a:ext cx="5900928" cy="5114544"/>
            </a:xfrm>
            <a:prstGeom prst="rect">
              <a:avLst/>
            </a:prstGeom>
          </p:spPr>
        </p:pic>
        <p:pic>
          <p:nvPicPr>
            <p:cNvPr id="8" name="object 6">
              <a:extLst>
                <a:ext uri="{FF2B5EF4-FFF2-40B4-BE49-F238E27FC236}">
                  <a16:creationId xmlns:a16="http://schemas.microsoft.com/office/drawing/2014/main" id="{612FEB57-CBD6-4DDB-A4E9-3A10A769DEF6}"/>
                </a:ext>
              </a:extLst>
            </p:cNvPr>
            <p:cNvPicPr/>
            <p:nvPr/>
          </p:nvPicPr>
          <p:blipFill>
            <a:blip r:embed="rId3" cstate="print"/>
            <a:stretch>
              <a:fillRect/>
            </a:stretch>
          </p:blipFill>
          <p:spPr>
            <a:xfrm>
              <a:off x="789175" y="1335587"/>
              <a:ext cx="5315222" cy="4527782"/>
            </a:xfrm>
            <a:prstGeom prst="rect">
              <a:avLst/>
            </a:prstGeom>
          </p:spPr>
        </p:pic>
      </p:grpSp>
      <p:sp>
        <p:nvSpPr>
          <p:cNvPr id="9" name="object 3">
            <a:extLst>
              <a:ext uri="{FF2B5EF4-FFF2-40B4-BE49-F238E27FC236}">
                <a16:creationId xmlns:a16="http://schemas.microsoft.com/office/drawing/2014/main" id="{CF0633F8-3851-4A10-926D-2094CB7987C3}"/>
              </a:ext>
            </a:extLst>
          </p:cNvPr>
          <p:cNvSpPr txBox="1"/>
          <p:nvPr/>
        </p:nvSpPr>
        <p:spPr>
          <a:xfrm>
            <a:off x="9198984" y="8124591"/>
            <a:ext cx="8615111" cy="4172937"/>
          </a:xfrm>
          <a:prstGeom prst="rect">
            <a:avLst/>
          </a:prstGeom>
        </p:spPr>
        <p:txBody>
          <a:bodyPr vert="horz" wrap="square" lIns="0" tIns="12700" rIns="0" bIns="0" rtlCol="0">
            <a:spAutoFit/>
          </a:bodyPr>
          <a:lstStyle/>
          <a:p>
            <a:pPr marL="12700">
              <a:lnSpc>
                <a:spcPct val="100000"/>
              </a:lnSpc>
              <a:spcBef>
                <a:spcPts val="100"/>
              </a:spcBef>
            </a:pPr>
            <a:r>
              <a:rPr sz="2400" spc="75" dirty="0">
                <a:solidFill>
                  <a:srgbClr val="312D2A"/>
                </a:solidFill>
                <a:cs typeface="Trebuchet MS"/>
              </a:rPr>
              <a:t>Co</a:t>
            </a:r>
            <a:r>
              <a:rPr sz="2400" spc="105" dirty="0">
                <a:solidFill>
                  <a:srgbClr val="312D2A"/>
                </a:solidFill>
                <a:cs typeface="Trebuchet MS"/>
              </a:rPr>
              <a:t>m</a:t>
            </a:r>
            <a:r>
              <a:rPr sz="2400" spc="125" dirty="0">
                <a:solidFill>
                  <a:srgbClr val="312D2A"/>
                </a:solidFill>
                <a:cs typeface="Trebuchet MS"/>
              </a:rPr>
              <a:t>m</a:t>
            </a:r>
            <a:r>
              <a:rPr sz="2400" spc="70" dirty="0">
                <a:solidFill>
                  <a:srgbClr val="312D2A"/>
                </a:solidFill>
                <a:cs typeface="Trebuchet MS"/>
              </a:rPr>
              <a:t>u</a:t>
            </a:r>
            <a:r>
              <a:rPr sz="2400" spc="85" dirty="0">
                <a:solidFill>
                  <a:srgbClr val="312D2A"/>
                </a:solidFill>
                <a:cs typeface="Trebuchet MS"/>
              </a:rPr>
              <a:t>n</a:t>
            </a:r>
            <a:r>
              <a:rPr sz="2400" spc="-75" dirty="0">
                <a:solidFill>
                  <a:srgbClr val="312D2A"/>
                </a:solidFill>
                <a:cs typeface="Trebuchet MS"/>
              </a:rPr>
              <a:t>i</a:t>
            </a:r>
            <a:r>
              <a:rPr sz="2400" spc="-85" dirty="0">
                <a:solidFill>
                  <a:srgbClr val="312D2A"/>
                </a:solidFill>
                <a:cs typeface="Trebuchet MS"/>
              </a:rPr>
              <a:t>t</a:t>
            </a:r>
            <a:r>
              <a:rPr sz="2400" spc="30" dirty="0">
                <a:solidFill>
                  <a:srgbClr val="312D2A"/>
                </a:solidFill>
                <a:cs typeface="Trebuchet MS"/>
              </a:rPr>
              <a:t>y</a:t>
            </a:r>
            <a:r>
              <a:rPr sz="2400" spc="85" dirty="0">
                <a:solidFill>
                  <a:srgbClr val="312D2A"/>
                </a:solidFill>
                <a:cs typeface="Trebuchet MS"/>
              </a:rPr>
              <a:t>-</a:t>
            </a:r>
            <a:r>
              <a:rPr sz="2400" spc="45" dirty="0">
                <a:solidFill>
                  <a:srgbClr val="312D2A"/>
                </a:solidFill>
                <a:cs typeface="Trebuchet MS"/>
              </a:rPr>
              <a:t>au</a:t>
            </a:r>
            <a:r>
              <a:rPr sz="2400" spc="-10" dirty="0">
                <a:solidFill>
                  <a:srgbClr val="312D2A"/>
                </a:solidFill>
                <a:cs typeface="Trebuchet MS"/>
              </a:rPr>
              <a:t>t</a:t>
            </a:r>
            <a:r>
              <a:rPr sz="2400" spc="-15" dirty="0">
                <a:solidFill>
                  <a:srgbClr val="312D2A"/>
                </a:solidFill>
                <a:cs typeface="Trebuchet MS"/>
              </a:rPr>
              <a:t>h</a:t>
            </a:r>
            <a:r>
              <a:rPr sz="2400" spc="25" dirty="0">
                <a:solidFill>
                  <a:srgbClr val="312D2A"/>
                </a:solidFill>
                <a:cs typeface="Trebuchet MS"/>
              </a:rPr>
              <a:t>o</a:t>
            </a:r>
            <a:r>
              <a:rPr sz="2400" spc="-30" dirty="0">
                <a:solidFill>
                  <a:srgbClr val="312D2A"/>
                </a:solidFill>
                <a:cs typeface="Trebuchet MS"/>
              </a:rPr>
              <a:t>r</a:t>
            </a:r>
            <a:r>
              <a:rPr sz="2400" spc="-5" dirty="0">
                <a:solidFill>
                  <a:srgbClr val="312D2A"/>
                </a:solidFill>
                <a:cs typeface="Trebuchet MS"/>
              </a:rPr>
              <a:t>e</a:t>
            </a:r>
            <a:r>
              <a:rPr sz="2400" spc="55" dirty="0">
                <a:solidFill>
                  <a:srgbClr val="312D2A"/>
                </a:solidFill>
                <a:cs typeface="Trebuchet MS"/>
              </a:rPr>
              <a:t>d</a:t>
            </a:r>
            <a:r>
              <a:rPr sz="2400" spc="-105" dirty="0">
                <a:solidFill>
                  <a:srgbClr val="312D2A"/>
                </a:solidFill>
                <a:cs typeface="Trebuchet MS"/>
              </a:rPr>
              <a:t> </a:t>
            </a:r>
            <a:r>
              <a:rPr sz="2400" spc="105" dirty="0">
                <a:solidFill>
                  <a:srgbClr val="312D2A"/>
                </a:solidFill>
                <a:cs typeface="Trebuchet MS"/>
              </a:rPr>
              <a:t>s</a:t>
            </a:r>
            <a:r>
              <a:rPr sz="2400" spc="-70" dirty="0">
                <a:solidFill>
                  <a:srgbClr val="312D2A"/>
                </a:solidFill>
                <a:cs typeface="Trebuchet MS"/>
              </a:rPr>
              <a:t>i</a:t>
            </a:r>
            <a:r>
              <a:rPr sz="2400" spc="-125" dirty="0">
                <a:solidFill>
                  <a:srgbClr val="312D2A"/>
                </a:solidFill>
                <a:cs typeface="Trebuchet MS"/>
              </a:rPr>
              <a:t>t</a:t>
            </a:r>
            <a:r>
              <a:rPr sz="2400" spc="-25" dirty="0">
                <a:solidFill>
                  <a:srgbClr val="312D2A"/>
                </a:solidFill>
                <a:cs typeface="Trebuchet MS"/>
              </a:rPr>
              <a:t>e</a:t>
            </a:r>
            <a:r>
              <a:rPr sz="2400" spc="-105" dirty="0">
                <a:solidFill>
                  <a:srgbClr val="312D2A"/>
                </a:solidFill>
                <a:cs typeface="Trebuchet MS"/>
              </a:rPr>
              <a:t> </a:t>
            </a:r>
            <a:r>
              <a:rPr sz="2400" spc="55" dirty="0">
                <a:solidFill>
                  <a:srgbClr val="312D2A"/>
                </a:solidFill>
                <a:cs typeface="Trebuchet MS"/>
              </a:rPr>
              <a:t>p</a:t>
            </a:r>
            <a:r>
              <a:rPr sz="2400" spc="-80" dirty="0">
                <a:solidFill>
                  <a:srgbClr val="312D2A"/>
                </a:solidFill>
                <a:cs typeface="Trebuchet MS"/>
              </a:rPr>
              <a:t>r</a:t>
            </a:r>
            <a:r>
              <a:rPr sz="2400" spc="60" dirty="0">
                <a:solidFill>
                  <a:srgbClr val="312D2A"/>
                </a:solidFill>
                <a:cs typeface="Trebuchet MS"/>
              </a:rPr>
              <a:t>o</a:t>
            </a:r>
            <a:r>
              <a:rPr sz="2400" spc="75" dirty="0">
                <a:solidFill>
                  <a:srgbClr val="312D2A"/>
                </a:solidFill>
                <a:cs typeface="Trebuchet MS"/>
              </a:rPr>
              <a:t>v</a:t>
            </a:r>
            <a:r>
              <a:rPr sz="2400" spc="-70" dirty="0">
                <a:solidFill>
                  <a:srgbClr val="312D2A"/>
                </a:solidFill>
                <a:cs typeface="Trebuchet MS"/>
              </a:rPr>
              <a:t>i</a:t>
            </a:r>
            <a:r>
              <a:rPr sz="2400" spc="55" dirty="0">
                <a:solidFill>
                  <a:srgbClr val="312D2A"/>
                </a:solidFill>
                <a:cs typeface="Trebuchet MS"/>
              </a:rPr>
              <a:t>d</a:t>
            </a:r>
            <a:r>
              <a:rPr sz="2400" spc="-70" dirty="0">
                <a:solidFill>
                  <a:srgbClr val="312D2A"/>
                </a:solidFill>
                <a:cs typeface="Trebuchet MS"/>
              </a:rPr>
              <a:t>i</a:t>
            </a:r>
            <a:r>
              <a:rPr sz="2400" spc="85" dirty="0">
                <a:solidFill>
                  <a:srgbClr val="312D2A"/>
                </a:solidFill>
                <a:cs typeface="Trebuchet MS"/>
              </a:rPr>
              <a:t>n</a:t>
            </a:r>
            <a:r>
              <a:rPr sz="2400" spc="-40" dirty="0">
                <a:solidFill>
                  <a:srgbClr val="312D2A"/>
                </a:solidFill>
                <a:cs typeface="Trebuchet MS"/>
              </a:rPr>
              <a:t>g:</a:t>
            </a:r>
            <a:endParaRPr sz="2400" dirty="0">
              <a:cs typeface="Trebuchet MS"/>
            </a:endParaRPr>
          </a:p>
          <a:p>
            <a:pPr>
              <a:lnSpc>
                <a:spcPct val="100000"/>
              </a:lnSpc>
              <a:spcBef>
                <a:spcPts val="25"/>
              </a:spcBef>
            </a:pPr>
            <a:endParaRPr sz="4000" dirty="0">
              <a:cs typeface="Trebuchet MS"/>
            </a:endParaRPr>
          </a:p>
          <a:p>
            <a:pPr marL="357505" indent="-330835">
              <a:lnSpc>
                <a:spcPct val="100000"/>
              </a:lnSpc>
              <a:buFont typeface="Arial MT"/>
              <a:buChar char="•"/>
              <a:tabLst>
                <a:tab pos="356870" algn="l"/>
                <a:tab pos="357505" algn="l"/>
              </a:tabLst>
            </a:pPr>
            <a:r>
              <a:rPr sz="2400" spc="50" dirty="0">
                <a:solidFill>
                  <a:srgbClr val="312D2A"/>
                </a:solidFill>
                <a:cs typeface="Trebuchet MS"/>
              </a:rPr>
              <a:t>Plug-ins</a:t>
            </a:r>
            <a:endParaRPr sz="2400" dirty="0">
              <a:cs typeface="Trebuchet MS"/>
            </a:endParaRPr>
          </a:p>
          <a:p>
            <a:pPr marL="357505" indent="-330835">
              <a:lnSpc>
                <a:spcPct val="100000"/>
              </a:lnSpc>
              <a:spcBef>
                <a:spcPts val="840"/>
              </a:spcBef>
              <a:buFont typeface="Arial MT"/>
              <a:buChar char="•"/>
              <a:tabLst>
                <a:tab pos="356870" algn="l"/>
                <a:tab pos="357505" algn="l"/>
              </a:tabLst>
            </a:pPr>
            <a:r>
              <a:rPr sz="2400" spc="30" dirty="0">
                <a:solidFill>
                  <a:srgbClr val="312D2A"/>
                </a:solidFill>
                <a:cs typeface="Trebuchet MS"/>
              </a:rPr>
              <a:t>S</a:t>
            </a:r>
            <a:r>
              <a:rPr sz="2400" spc="25" dirty="0">
                <a:solidFill>
                  <a:srgbClr val="312D2A"/>
                </a:solidFill>
                <a:cs typeface="Trebuchet MS"/>
              </a:rPr>
              <a:t>l</a:t>
            </a:r>
            <a:r>
              <a:rPr sz="2400" spc="10" dirty="0">
                <a:solidFill>
                  <a:srgbClr val="312D2A"/>
                </a:solidFill>
                <a:cs typeface="Trebuchet MS"/>
              </a:rPr>
              <a:t>a</a:t>
            </a:r>
            <a:r>
              <a:rPr sz="2400" spc="-35" dirty="0">
                <a:solidFill>
                  <a:srgbClr val="312D2A"/>
                </a:solidFill>
                <a:cs typeface="Trebuchet MS"/>
              </a:rPr>
              <a:t>c</a:t>
            </a:r>
            <a:r>
              <a:rPr sz="2400" spc="35" dirty="0">
                <a:solidFill>
                  <a:srgbClr val="312D2A"/>
                </a:solidFill>
                <a:cs typeface="Trebuchet MS"/>
              </a:rPr>
              <a:t>k</a:t>
            </a:r>
            <a:r>
              <a:rPr sz="2400" spc="-114" dirty="0">
                <a:solidFill>
                  <a:srgbClr val="312D2A"/>
                </a:solidFill>
                <a:cs typeface="Trebuchet MS"/>
              </a:rPr>
              <a:t> </a:t>
            </a:r>
            <a:r>
              <a:rPr sz="2400" spc="55" dirty="0">
                <a:solidFill>
                  <a:srgbClr val="312D2A"/>
                </a:solidFill>
                <a:cs typeface="Trebuchet MS"/>
              </a:rPr>
              <a:t>d</a:t>
            </a:r>
            <a:r>
              <a:rPr sz="2400" spc="-70" dirty="0">
                <a:solidFill>
                  <a:srgbClr val="312D2A"/>
                </a:solidFill>
                <a:cs typeface="Trebuchet MS"/>
              </a:rPr>
              <a:t>i</a:t>
            </a:r>
            <a:r>
              <a:rPr sz="2400" spc="30" dirty="0">
                <a:solidFill>
                  <a:srgbClr val="312D2A"/>
                </a:solidFill>
                <a:cs typeface="Trebuchet MS"/>
              </a:rPr>
              <a:t>s</a:t>
            </a:r>
            <a:r>
              <a:rPr sz="2400" spc="40" dirty="0">
                <a:solidFill>
                  <a:srgbClr val="312D2A"/>
                </a:solidFill>
                <a:cs typeface="Trebuchet MS"/>
              </a:rPr>
              <a:t>c</a:t>
            </a:r>
            <a:r>
              <a:rPr sz="2400" spc="75" dirty="0">
                <a:solidFill>
                  <a:srgbClr val="312D2A"/>
                </a:solidFill>
                <a:cs typeface="Trebuchet MS"/>
              </a:rPr>
              <a:t>u</a:t>
            </a:r>
            <a:r>
              <a:rPr sz="2400" spc="50" dirty="0">
                <a:solidFill>
                  <a:srgbClr val="312D2A"/>
                </a:solidFill>
                <a:cs typeface="Trebuchet MS"/>
              </a:rPr>
              <a:t>ss</a:t>
            </a:r>
            <a:r>
              <a:rPr sz="2400" spc="40" dirty="0">
                <a:solidFill>
                  <a:srgbClr val="312D2A"/>
                </a:solidFill>
                <a:cs typeface="Trebuchet MS"/>
              </a:rPr>
              <a:t>i</a:t>
            </a:r>
            <a:r>
              <a:rPr sz="2400" spc="75" dirty="0">
                <a:solidFill>
                  <a:srgbClr val="312D2A"/>
                </a:solidFill>
                <a:cs typeface="Trebuchet MS"/>
              </a:rPr>
              <a:t>o</a:t>
            </a:r>
            <a:r>
              <a:rPr sz="2400" spc="90" dirty="0">
                <a:solidFill>
                  <a:srgbClr val="312D2A"/>
                </a:solidFill>
                <a:cs typeface="Trebuchet MS"/>
              </a:rPr>
              <a:t>n</a:t>
            </a:r>
            <a:r>
              <a:rPr sz="2400" spc="-105" dirty="0">
                <a:solidFill>
                  <a:srgbClr val="312D2A"/>
                </a:solidFill>
                <a:cs typeface="Trebuchet MS"/>
              </a:rPr>
              <a:t> </a:t>
            </a:r>
            <a:r>
              <a:rPr sz="2400" spc="-35" dirty="0">
                <a:solidFill>
                  <a:srgbClr val="312D2A"/>
                </a:solidFill>
                <a:cs typeface="Trebuchet MS"/>
              </a:rPr>
              <a:t>c</a:t>
            </a:r>
            <a:r>
              <a:rPr sz="2400" spc="90" dirty="0">
                <a:solidFill>
                  <a:srgbClr val="312D2A"/>
                </a:solidFill>
                <a:cs typeface="Trebuchet MS"/>
              </a:rPr>
              <a:t>h</a:t>
            </a:r>
            <a:r>
              <a:rPr sz="2400" spc="10" dirty="0">
                <a:solidFill>
                  <a:srgbClr val="312D2A"/>
                </a:solidFill>
                <a:cs typeface="Trebuchet MS"/>
              </a:rPr>
              <a:t>a</a:t>
            </a:r>
            <a:r>
              <a:rPr sz="2400" spc="90" dirty="0">
                <a:solidFill>
                  <a:srgbClr val="312D2A"/>
                </a:solidFill>
                <a:cs typeface="Trebuchet MS"/>
              </a:rPr>
              <a:t>nn</a:t>
            </a:r>
            <a:r>
              <a:rPr sz="2400" spc="-25" dirty="0">
                <a:solidFill>
                  <a:srgbClr val="312D2A"/>
                </a:solidFill>
                <a:cs typeface="Trebuchet MS"/>
              </a:rPr>
              <a:t>e</a:t>
            </a:r>
            <a:r>
              <a:rPr sz="2400" spc="-95" dirty="0">
                <a:solidFill>
                  <a:srgbClr val="312D2A"/>
                </a:solidFill>
                <a:cs typeface="Trebuchet MS"/>
              </a:rPr>
              <a:t>l</a:t>
            </a:r>
            <a:r>
              <a:rPr sz="2400" spc="110" dirty="0">
                <a:solidFill>
                  <a:srgbClr val="312D2A"/>
                </a:solidFill>
                <a:cs typeface="Trebuchet MS"/>
              </a:rPr>
              <a:t>s</a:t>
            </a:r>
            <a:endParaRPr sz="2400" dirty="0">
              <a:cs typeface="Trebuchet MS"/>
            </a:endParaRPr>
          </a:p>
          <a:p>
            <a:pPr marL="357505" indent="-330835">
              <a:lnSpc>
                <a:spcPct val="100000"/>
              </a:lnSpc>
              <a:spcBef>
                <a:spcPts val="840"/>
              </a:spcBef>
              <a:buFont typeface="Arial MT"/>
              <a:buChar char="•"/>
              <a:tabLst>
                <a:tab pos="356870" algn="l"/>
                <a:tab pos="357505" algn="l"/>
              </a:tabLst>
            </a:pPr>
            <a:r>
              <a:rPr sz="2400" spc="-130" dirty="0">
                <a:solidFill>
                  <a:srgbClr val="312D2A"/>
                </a:solidFill>
                <a:cs typeface="Trebuchet MS"/>
              </a:rPr>
              <a:t>T</a:t>
            </a:r>
            <a:r>
              <a:rPr sz="2400" spc="35" dirty="0">
                <a:solidFill>
                  <a:srgbClr val="312D2A"/>
                </a:solidFill>
                <a:cs typeface="Trebuchet MS"/>
              </a:rPr>
              <a:t>w</a:t>
            </a:r>
            <a:r>
              <a:rPr sz="2400" spc="-70" dirty="0">
                <a:solidFill>
                  <a:srgbClr val="312D2A"/>
                </a:solidFill>
                <a:cs typeface="Trebuchet MS"/>
              </a:rPr>
              <a:t>i</a:t>
            </a:r>
            <a:r>
              <a:rPr sz="2400" spc="-90" dirty="0">
                <a:solidFill>
                  <a:srgbClr val="312D2A"/>
                </a:solidFill>
                <a:cs typeface="Trebuchet MS"/>
              </a:rPr>
              <a:t>t</a:t>
            </a:r>
            <a:r>
              <a:rPr sz="2400" spc="-125" dirty="0">
                <a:solidFill>
                  <a:srgbClr val="312D2A"/>
                </a:solidFill>
                <a:cs typeface="Trebuchet MS"/>
              </a:rPr>
              <a:t>t</a:t>
            </a:r>
            <a:r>
              <a:rPr sz="2400" spc="-25" dirty="0">
                <a:solidFill>
                  <a:srgbClr val="312D2A"/>
                </a:solidFill>
                <a:cs typeface="Trebuchet MS"/>
              </a:rPr>
              <a:t>e</a:t>
            </a:r>
            <a:r>
              <a:rPr sz="2400" spc="-35" dirty="0">
                <a:solidFill>
                  <a:srgbClr val="312D2A"/>
                </a:solidFill>
                <a:cs typeface="Trebuchet MS"/>
              </a:rPr>
              <a:t>r</a:t>
            </a:r>
            <a:r>
              <a:rPr sz="2400" spc="-110" dirty="0">
                <a:solidFill>
                  <a:srgbClr val="312D2A"/>
                </a:solidFill>
                <a:cs typeface="Trebuchet MS"/>
              </a:rPr>
              <a:t> </a:t>
            </a:r>
            <a:r>
              <a:rPr sz="2400" spc="-100" dirty="0">
                <a:solidFill>
                  <a:srgbClr val="312D2A"/>
                </a:solidFill>
                <a:cs typeface="Trebuchet MS"/>
              </a:rPr>
              <a:t>f</a:t>
            </a:r>
            <a:r>
              <a:rPr sz="2400" spc="-5" dirty="0">
                <a:solidFill>
                  <a:srgbClr val="312D2A"/>
                </a:solidFill>
                <a:cs typeface="Trebuchet MS"/>
              </a:rPr>
              <a:t>ee</a:t>
            </a:r>
            <a:r>
              <a:rPr sz="2400" spc="55" dirty="0">
                <a:solidFill>
                  <a:srgbClr val="312D2A"/>
                </a:solidFill>
                <a:cs typeface="Trebuchet MS"/>
              </a:rPr>
              <a:t>d</a:t>
            </a:r>
            <a:r>
              <a:rPr sz="2400" spc="110" dirty="0">
                <a:solidFill>
                  <a:srgbClr val="312D2A"/>
                </a:solidFill>
                <a:cs typeface="Trebuchet MS"/>
              </a:rPr>
              <a:t>s</a:t>
            </a:r>
            <a:endParaRPr sz="2400" dirty="0">
              <a:cs typeface="Trebuchet MS"/>
            </a:endParaRPr>
          </a:p>
          <a:p>
            <a:pPr marL="357505" indent="-330835">
              <a:lnSpc>
                <a:spcPct val="100000"/>
              </a:lnSpc>
              <a:spcBef>
                <a:spcPts val="745"/>
              </a:spcBef>
              <a:buFont typeface="Arial MT"/>
              <a:buChar char="•"/>
              <a:tabLst>
                <a:tab pos="356870" algn="l"/>
                <a:tab pos="357505" algn="l"/>
              </a:tabLst>
            </a:pPr>
            <a:r>
              <a:rPr sz="2400" spc="55" dirty="0">
                <a:solidFill>
                  <a:srgbClr val="312D2A"/>
                </a:solidFill>
                <a:cs typeface="Trebuchet MS"/>
              </a:rPr>
              <a:t>News</a:t>
            </a:r>
            <a:endParaRPr sz="2400" dirty="0">
              <a:cs typeface="Trebuchet MS"/>
            </a:endParaRPr>
          </a:p>
          <a:p>
            <a:pPr marL="357505" indent="-330835">
              <a:lnSpc>
                <a:spcPct val="100000"/>
              </a:lnSpc>
              <a:spcBef>
                <a:spcPts val="840"/>
              </a:spcBef>
              <a:buFont typeface="Arial MT"/>
              <a:buChar char="•"/>
              <a:tabLst>
                <a:tab pos="356870" algn="l"/>
                <a:tab pos="357505" algn="l"/>
              </a:tabLst>
            </a:pPr>
            <a:r>
              <a:rPr sz="2400" spc="55" dirty="0">
                <a:solidFill>
                  <a:srgbClr val="312D2A"/>
                </a:solidFill>
                <a:cs typeface="Trebuchet MS"/>
              </a:rPr>
              <a:t>Jobs</a:t>
            </a:r>
            <a:endParaRPr sz="2400" dirty="0">
              <a:cs typeface="Trebuchet MS"/>
            </a:endParaRPr>
          </a:p>
          <a:p>
            <a:pPr marL="357505" indent="-330835">
              <a:lnSpc>
                <a:spcPct val="100000"/>
              </a:lnSpc>
              <a:spcBef>
                <a:spcPts val="745"/>
              </a:spcBef>
              <a:buFont typeface="Arial MT"/>
              <a:buChar char="•"/>
              <a:tabLst>
                <a:tab pos="356870" algn="l"/>
                <a:tab pos="357505" algn="l"/>
              </a:tabLst>
            </a:pPr>
            <a:r>
              <a:rPr sz="2400" spc="15" dirty="0">
                <a:solidFill>
                  <a:srgbClr val="312D2A"/>
                </a:solidFill>
                <a:cs typeface="Trebuchet MS"/>
              </a:rPr>
              <a:t>Conferences</a:t>
            </a:r>
            <a:endParaRPr sz="2400" dirty="0">
              <a:cs typeface="Trebuchet MS"/>
            </a:endParaRPr>
          </a:p>
          <a:p>
            <a:pPr marL="357505" indent="-330835">
              <a:lnSpc>
                <a:spcPct val="100000"/>
              </a:lnSpc>
              <a:spcBef>
                <a:spcPts val="840"/>
              </a:spcBef>
              <a:buFont typeface="Arial MT"/>
              <a:buChar char="•"/>
              <a:tabLst>
                <a:tab pos="356870" algn="l"/>
                <a:tab pos="357505" algn="l"/>
              </a:tabLst>
            </a:pPr>
            <a:r>
              <a:rPr sz="2400" spc="65" dirty="0">
                <a:solidFill>
                  <a:srgbClr val="312D2A"/>
                </a:solidFill>
                <a:cs typeface="Trebuchet MS"/>
              </a:rPr>
              <a:t>Meetups</a:t>
            </a:r>
            <a:endParaRPr sz="2400" dirty="0">
              <a:cs typeface="Trebuchet MS"/>
            </a:endParaRPr>
          </a:p>
        </p:txBody>
      </p:sp>
      <p:grpSp>
        <p:nvGrpSpPr>
          <p:cNvPr id="10" name="object 4">
            <a:extLst>
              <a:ext uri="{FF2B5EF4-FFF2-40B4-BE49-F238E27FC236}">
                <a16:creationId xmlns:a16="http://schemas.microsoft.com/office/drawing/2014/main" id="{EEC3C9F9-7574-4834-A28B-2294AAD8C773}"/>
              </a:ext>
            </a:extLst>
          </p:cNvPr>
          <p:cNvGrpSpPr/>
          <p:nvPr/>
        </p:nvGrpSpPr>
        <p:grpSpPr>
          <a:xfrm>
            <a:off x="1156986" y="7666413"/>
            <a:ext cx="7295484" cy="5215560"/>
            <a:chOff x="566927" y="1447799"/>
            <a:chExt cx="6029325" cy="4310380"/>
          </a:xfrm>
        </p:grpSpPr>
        <p:pic>
          <p:nvPicPr>
            <p:cNvPr id="11" name="object 5">
              <a:extLst>
                <a:ext uri="{FF2B5EF4-FFF2-40B4-BE49-F238E27FC236}">
                  <a16:creationId xmlns:a16="http://schemas.microsoft.com/office/drawing/2014/main" id="{9824A73D-6752-4527-90B5-A4A4D3C730DF}"/>
                </a:ext>
              </a:extLst>
            </p:cNvPr>
            <p:cNvPicPr/>
            <p:nvPr/>
          </p:nvPicPr>
          <p:blipFill>
            <a:blip r:embed="rId4" cstate="print"/>
            <a:stretch>
              <a:fillRect/>
            </a:stretch>
          </p:blipFill>
          <p:spPr>
            <a:xfrm>
              <a:off x="566927" y="1447799"/>
              <a:ext cx="6028944" cy="4309872"/>
            </a:xfrm>
            <a:prstGeom prst="rect">
              <a:avLst/>
            </a:prstGeom>
          </p:spPr>
        </p:pic>
        <p:pic>
          <p:nvPicPr>
            <p:cNvPr id="12" name="object 6">
              <a:extLst>
                <a:ext uri="{FF2B5EF4-FFF2-40B4-BE49-F238E27FC236}">
                  <a16:creationId xmlns:a16="http://schemas.microsoft.com/office/drawing/2014/main" id="{D5EFB07B-A916-4E2A-8695-8994D0D76CD8}"/>
                </a:ext>
              </a:extLst>
            </p:cNvPr>
            <p:cNvPicPr/>
            <p:nvPr/>
          </p:nvPicPr>
          <p:blipFill>
            <a:blip r:embed="rId5" cstate="print"/>
            <a:stretch>
              <a:fillRect/>
            </a:stretch>
          </p:blipFill>
          <p:spPr>
            <a:xfrm>
              <a:off x="761999" y="1641627"/>
              <a:ext cx="5442219" cy="3723859"/>
            </a:xfrm>
            <a:prstGeom prst="rect">
              <a:avLst/>
            </a:prstGeom>
          </p:spPr>
        </p:pic>
      </p:grpSp>
    </p:spTree>
    <p:extLst>
      <p:ext uri="{BB962C8B-B14F-4D97-AF65-F5344CB8AC3E}">
        <p14:creationId xmlns:p14="http://schemas.microsoft.com/office/powerpoint/2010/main" val="8020407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44772037-9A44-431A-8777-2DD0E1074960}"/>
              </a:ext>
            </a:extLst>
          </p:cNvPr>
          <p:cNvSpPr>
            <a:spLocks noGrp="1"/>
          </p:cNvSpPr>
          <p:nvPr>
            <p:ph type="body" sz="quarter" idx="10"/>
          </p:nvPr>
        </p:nvSpPr>
        <p:spPr>
          <a:xfrm>
            <a:off x="11379622" y="6659256"/>
            <a:ext cx="10693398" cy="1762125"/>
          </a:xfrm>
        </p:spPr>
        <p:txBody>
          <a:bodyPr/>
          <a:lstStyle/>
          <a:p>
            <a:r>
              <a:rPr lang="en-US" sz="11500" dirty="0"/>
              <a:t>Thank you!</a:t>
            </a:r>
          </a:p>
        </p:txBody>
      </p:sp>
      <p:sp>
        <p:nvSpPr>
          <p:cNvPr id="10" name="Slide Number Placeholder 3">
            <a:extLst>
              <a:ext uri="{FF2B5EF4-FFF2-40B4-BE49-F238E27FC236}">
                <a16:creationId xmlns:a16="http://schemas.microsoft.com/office/drawing/2014/main" id="{10BAC343-30B2-49FC-BB32-F9C58C907F7E}"/>
              </a:ext>
            </a:extLst>
          </p:cNvPr>
          <p:cNvSpPr txBox="1">
            <a:spLocks/>
          </p:cNvSpPr>
          <p:nvPr/>
        </p:nvSpPr>
        <p:spPr>
          <a:xfrm>
            <a:off x="449152" y="12985749"/>
            <a:ext cx="871646" cy="730250"/>
          </a:xfrm>
          <a:prstGeom prst="rect">
            <a:avLst/>
          </a:prstGeom>
        </p:spPr>
        <p:txBody>
          <a:bodyPr vert="horz" lIns="91440" tIns="45720" rIns="91440" bIns="45720" rtlCol="0" anchor="ctr" anchorCtr="0"/>
          <a:lstStyle>
            <a:defPPr>
              <a:defRPr lang="en-US"/>
            </a:defPPr>
            <a:lvl1pPr marL="0" algn="l" defTabSz="457200" rtl="0" eaLnBrk="1" latinLnBrk="0" hangingPunct="1">
              <a:defRPr sz="1400" b="0" i="0" kern="1200">
                <a:solidFill>
                  <a:schemeClr val="accent4"/>
                </a:solidFill>
                <a:latin typeface="Oracle Sans Light" panose="020B0403020204020204" pitchFamily="34" charset="0"/>
                <a:ea typeface="+mn-ea"/>
                <a:cs typeface="Oracle Sans Light" panose="020B040302020402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FF4B978-1D82-7745-80C5-DBABA6B131D3}" type="slidenum">
              <a:rPr lang="en-US" smtClean="0"/>
              <a:pPr/>
              <a:t>49</a:t>
            </a:fld>
            <a:endParaRPr lang="en-US" dirty="0"/>
          </a:p>
        </p:txBody>
      </p:sp>
    </p:spTree>
    <p:extLst>
      <p:ext uri="{BB962C8B-B14F-4D97-AF65-F5344CB8AC3E}">
        <p14:creationId xmlns:p14="http://schemas.microsoft.com/office/powerpoint/2010/main" val="5510647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5AE054B-D8D7-4AE0-8EB3-94D3061E12BC}"/>
              </a:ext>
            </a:extLst>
          </p:cNvPr>
          <p:cNvSpPr>
            <a:spLocks noGrp="1"/>
          </p:cNvSpPr>
          <p:nvPr>
            <p:ph type="sldNum" sz="quarter" idx="11"/>
          </p:nvPr>
        </p:nvSpPr>
        <p:spPr/>
        <p:txBody>
          <a:bodyPr/>
          <a:lstStyle/>
          <a:p>
            <a:fld id="{CFF4B978-1D82-7745-80C5-DBABA6B131D3}" type="slidenum">
              <a:rPr lang="en-US" smtClean="0"/>
              <a:pPr/>
              <a:t>5</a:t>
            </a:fld>
            <a:endParaRPr lang="en-US"/>
          </a:p>
        </p:txBody>
      </p:sp>
      <p:sp>
        <p:nvSpPr>
          <p:cNvPr id="5" name="Title 4">
            <a:extLst>
              <a:ext uri="{FF2B5EF4-FFF2-40B4-BE49-F238E27FC236}">
                <a16:creationId xmlns:a16="http://schemas.microsoft.com/office/drawing/2014/main" id="{75106CCE-6DF1-4D52-8875-C85D5BAE7532}"/>
              </a:ext>
            </a:extLst>
          </p:cNvPr>
          <p:cNvSpPr>
            <a:spLocks noGrp="1"/>
          </p:cNvSpPr>
          <p:nvPr>
            <p:ph type="ctrTitle"/>
          </p:nvPr>
        </p:nvSpPr>
        <p:spPr>
          <a:xfrm>
            <a:off x="2452774" y="6057617"/>
            <a:ext cx="8901093" cy="1600765"/>
          </a:xfrm>
        </p:spPr>
        <p:txBody>
          <a:bodyPr/>
          <a:lstStyle/>
          <a:p>
            <a:r>
              <a:rPr lang="en-US" dirty="0">
                <a:latin typeface="+mn-lt"/>
              </a:rPr>
              <a:t>Demonstration</a:t>
            </a:r>
            <a:endParaRPr lang="en-IN" dirty="0">
              <a:latin typeface="+mn-lt"/>
            </a:endParaRPr>
          </a:p>
        </p:txBody>
      </p:sp>
    </p:spTree>
    <p:extLst>
      <p:ext uri="{BB962C8B-B14F-4D97-AF65-F5344CB8AC3E}">
        <p14:creationId xmlns:p14="http://schemas.microsoft.com/office/powerpoint/2010/main" val="37250811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184265B-ACD3-4B79-834D-B7798ADAF99A}"/>
              </a:ext>
            </a:extLst>
          </p:cNvPr>
          <p:cNvSpPr>
            <a:spLocks noGrp="1"/>
          </p:cNvSpPr>
          <p:nvPr>
            <p:ph type="sldNum" sz="quarter" idx="11"/>
          </p:nvPr>
        </p:nvSpPr>
        <p:spPr/>
        <p:txBody>
          <a:bodyPr/>
          <a:lstStyle/>
          <a:p>
            <a:fld id="{CFF4B978-1D82-7745-80C5-DBABA6B131D3}" type="slidenum">
              <a:rPr lang="en-US" smtClean="0"/>
              <a:pPr/>
              <a:t>6</a:t>
            </a:fld>
            <a:endParaRPr lang="en-US"/>
          </a:p>
        </p:txBody>
      </p:sp>
      <p:sp>
        <p:nvSpPr>
          <p:cNvPr id="5" name="Title 4">
            <a:extLst>
              <a:ext uri="{FF2B5EF4-FFF2-40B4-BE49-F238E27FC236}">
                <a16:creationId xmlns:a16="http://schemas.microsoft.com/office/drawing/2014/main" id="{7987690A-1978-4655-9E45-4C3B4024BA38}"/>
              </a:ext>
            </a:extLst>
          </p:cNvPr>
          <p:cNvSpPr>
            <a:spLocks noGrp="1"/>
          </p:cNvSpPr>
          <p:nvPr>
            <p:ph type="title"/>
          </p:nvPr>
        </p:nvSpPr>
        <p:spPr/>
        <p:txBody>
          <a:bodyPr/>
          <a:lstStyle/>
          <a:p>
            <a:r>
              <a:rPr lang="en-IN" dirty="0"/>
              <a:t>What Is Oracle APEX?</a:t>
            </a:r>
          </a:p>
        </p:txBody>
      </p:sp>
      <p:sp>
        <p:nvSpPr>
          <p:cNvPr id="7" name="object 3">
            <a:extLst>
              <a:ext uri="{FF2B5EF4-FFF2-40B4-BE49-F238E27FC236}">
                <a16:creationId xmlns:a16="http://schemas.microsoft.com/office/drawing/2014/main" id="{8FC3F8CF-B3FD-4D48-AB1A-220927F865B5}"/>
              </a:ext>
            </a:extLst>
          </p:cNvPr>
          <p:cNvSpPr txBox="1"/>
          <p:nvPr/>
        </p:nvSpPr>
        <p:spPr>
          <a:xfrm>
            <a:off x="7320431" y="2871666"/>
            <a:ext cx="4707890" cy="1859483"/>
          </a:xfrm>
          <a:prstGeom prst="rect">
            <a:avLst/>
          </a:prstGeom>
        </p:spPr>
        <p:txBody>
          <a:bodyPr vert="horz" wrap="square" lIns="0" tIns="12700" rIns="0" bIns="0" rtlCol="0">
            <a:spAutoFit/>
          </a:bodyPr>
          <a:lstStyle/>
          <a:p>
            <a:pPr marL="12700" marR="5080" algn="just">
              <a:lnSpc>
                <a:spcPct val="100000"/>
              </a:lnSpc>
              <a:spcBef>
                <a:spcPts val="100"/>
              </a:spcBef>
            </a:pPr>
            <a:r>
              <a:rPr sz="2400" spc="165" dirty="0">
                <a:solidFill>
                  <a:srgbClr val="312D2A"/>
                </a:solidFill>
                <a:cs typeface="Trebuchet MS"/>
              </a:rPr>
              <a:t>A </a:t>
            </a:r>
            <a:r>
              <a:rPr sz="2400" spc="15" dirty="0">
                <a:solidFill>
                  <a:srgbClr val="312D2A"/>
                </a:solidFill>
                <a:cs typeface="Trebuchet MS"/>
              </a:rPr>
              <a:t>low-code </a:t>
            </a:r>
            <a:r>
              <a:rPr sz="2400" spc="10" dirty="0">
                <a:solidFill>
                  <a:srgbClr val="312D2A"/>
                </a:solidFill>
                <a:cs typeface="Trebuchet MS"/>
              </a:rPr>
              <a:t>development </a:t>
            </a:r>
            <a:r>
              <a:rPr sz="2400" spc="-10" dirty="0">
                <a:solidFill>
                  <a:srgbClr val="312D2A"/>
                </a:solidFill>
                <a:cs typeface="Trebuchet MS"/>
              </a:rPr>
              <a:t>platform </a:t>
            </a:r>
            <a:r>
              <a:rPr sz="2400" spc="-30" dirty="0">
                <a:solidFill>
                  <a:srgbClr val="312D2A"/>
                </a:solidFill>
                <a:cs typeface="Trebuchet MS"/>
              </a:rPr>
              <a:t>that </a:t>
            </a:r>
            <a:r>
              <a:rPr sz="2400" spc="-25" dirty="0">
                <a:solidFill>
                  <a:srgbClr val="312D2A"/>
                </a:solidFill>
                <a:cs typeface="Trebuchet MS"/>
              </a:rPr>
              <a:t> </a:t>
            </a:r>
            <a:r>
              <a:rPr sz="2400" spc="10" dirty="0">
                <a:solidFill>
                  <a:srgbClr val="312D2A"/>
                </a:solidFill>
                <a:cs typeface="Trebuchet MS"/>
              </a:rPr>
              <a:t>enables </a:t>
            </a:r>
            <a:r>
              <a:rPr sz="2400" spc="65" dirty="0">
                <a:solidFill>
                  <a:srgbClr val="312D2A"/>
                </a:solidFill>
                <a:cs typeface="Trebuchet MS"/>
              </a:rPr>
              <a:t>you </a:t>
            </a:r>
            <a:r>
              <a:rPr sz="2400" spc="-30" dirty="0">
                <a:solidFill>
                  <a:srgbClr val="312D2A"/>
                </a:solidFill>
                <a:cs typeface="Trebuchet MS"/>
              </a:rPr>
              <a:t>to </a:t>
            </a:r>
            <a:r>
              <a:rPr sz="2400" spc="-5" dirty="0">
                <a:solidFill>
                  <a:srgbClr val="312D2A"/>
                </a:solidFill>
                <a:cs typeface="Trebuchet MS"/>
              </a:rPr>
              <a:t>build </a:t>
            </a:r>
            <a:r>
              <a:rPr sz="2400" spc="-20" dirty="0">
                <a:solidFill>
                  <a:srgbClr val="312D2A"/>
                </a:solidFill>
                <a:cs typeface="Trebuchet MS"/>
              </a:rPr>
              <a:t>scalable </a:t>
            </a:r>
            <a:r>
              <a:rPr sz="2400" spc="60" dirty="0">
                <a:solidFill>
                  <a:srgbClr val="312D2A"/>
                </a:solidFill>
                <a:cs typeface="Trebuchet MS"/>
              </a:rPr>
              <a:t>and </a:t>
            </a:r>
            <a:r>
              <a:rPr sz="2400" spc="5" dirty="0">
                <a:solidFill>
                  <a:srgbClr val="312D2A"/>
                </a:solidFill>
                <a:cs typeface="Trebuchet MS"/>
              </a:rPr>
              <a:t>secure </a:t>
            </a:r>
            <a:r>
              <a:rPr sz="2400" spc="-590" dirty="0">
                <a:solidFill>
                  <a:srgbClr val="312D2A"/>
                </a:solidFill>
                <a:cs typeface="Trebuchet MS"/>
              </a:rPr>
              <a:t> </a:t>
            </a:r>
            <a:r>
              <a:rPr sz="2400" spc="-10" dirty="0">
                <a:solidFill>
                  <a:srgbClr val="312D2A"/>
                </a:solidFill>
                <a:cs typeface="Trebuchet MS"/>
              </a:rPr>
              <a:t>enterprise</a:t>
            </a:r>
            <a:r>
              <a:rPr sz="2400" spc="-125" dirty="0">
                <a:solidFill>
                  <a:srgbClr val="312D2A"/>
                </a:solidFill>
                <a:cs typeface="Trebuchet MS"/>
              </a:rPr>
              <a:t> </a:t>
            </a:r>
            <a:r>
              <a:rPr sz="2400" spc="60" dirty="0">
                <a:solidFill>
                  <a:srgbClr val="312D2A"/>
                </a:solidFill>
                <a:cs typeface="Trebuchet MS"/>
              </a:rPr>
              <a:t>apps</a:t>
            </a:r>
            <a:r>
              <a:rPr sz="2400" spc="-110" dirty="0">
                <a:solidFill>
                  <a:srgbClr val="312D2A"/>
                </a:solidFill>
                <a:cs typeface="Trebuchet MS"/>
              </a:rPr>
              <a:t> </a:t>
            </a:r>
            <a:r>
              <a:rPr sz="2400" spc="-30" dirty="0">
                <a:solidFill>
                  <a:srgbClr val="312D2A"/>
                </a:solidFill>
                <a:cs typeface="Trebuchet MS"/>
              </a:rPr>
              <a:t>with</a:t>
            </a:r>
            <a:r>
              <a:rPr sz="2400" spc="-110" dirty="0">
                <a:solidFill>
                  <a:srgbClr val="312D2A"/>
                </a:solidFill>
                <a:cs typeface="Trebuchet MS"/>
              </a:rPr>
              <a:t> </a:t>
            </a:r>
            <a:r>
              <a:rPr sz="2400" spc="10" dirty="0">
                <a:solidFill>
                  <a:srgbClr val="312D2A"/>
                </a:solidFill>
                <a:cs typeface="Trebuchet MS"/>
              </a:rPr>
              <a:t>world-class</a:t>
            </a:r>
            <a:r>
              <a:rPr sz="2400" spc="-114" dirty="0">
                <a:solidFill>
                  <a:srgbClr val="312D2A"/>
                </a:solidFill>
                <a:cs typeface="Trebuchet MS"/>
              </a:rPr>
              <a:t> </a:t>
            </a:r>
            <a:r>
              <a:rPr sz="2400" spc="-15" dirty="0">
                <a:solidFill>
                  <a:srgbClr val="312D2A"/>
                </a:solidFill>
                <a:cs typeface="Trebuchet MS"/>
              </a:rPr>
              <a:t>features </a:t>
            </a:r>
            <a:r>
              <a:rPr sz="2400" spc="-585" dirty="0">
                <a:solidFill>
                  <a:srgbClr val="312D2A"/>
                </a:solidFill>
                <a:cs typeface="Trebuchet MS"/>
              </a:rPr>
              <a:t> </a:t>
            </a:r>
            <a:r>
              <a:rPr sz="2400" spc="-125" dirty="0">
                <a:solidFill>
                  <a:srgbClr val="312D2A"/>
                </a:solidFill>
                <a:cs typeface="Trebuchet MS"/>
              </a:rPr>
              <a:t>t</a:t>
            </a:r>
            <a:r>
              <a:rPr sz="2400" spc="105" dirty="0">
                <a:solidFill>
                  <a:srgbClr val="312D2A"/>
                </a:solidFill>
                <a:cs typeface="Trebuchet MS"/>
              </a:rPr>
              <a:t>h</a:t>
            </a:r>
            <a:r>
              <a:rPr sz="2400" spc="5" dirty="0">
                <a:solidFill>
                  <a:srgbClr val="312D2A"/>
                </a:solidFill>
                <a:cs typeface="Trebuchet MS"/>
              </a:rPr>
              <a:t>a</a:t>
            </a:r>
            <a:r>
              <a:rPr sz="2400" spc="-120" dirty="0">
                <a:solidFill>
                  <a:srgbClr val="312D2A"/>
                </a:solidFill>
                <a:cs typeface="Trebuchet MS"/>
              </a:rPr>
              <a:t>t </a:t>
            </a:r>
            <a:r>
              <a:rPr sz="2400" spc="-45" dirty="0">
                <a:solidFill>
                  <a:srgbClr val="312D2A"/>
                </a:solidFill>
                <a:cs typeface="Trebuchet MS"/>
              </a:rPr>
              <a:t>c</a:t>
            </a:r>
            <a:r>
              <a:rPr sz="2400" spc="5" dirty="0">
                <a:solidFill>
                  <a:srgbClr val="312D2A"/>
                </a:solidFill>
                <a:cs typeface="Trebuchet MS"/>
              </a:rPr>
              <a:t>a</a:t>
            </a:r>
            <a:r>
              <a:rPr sz="2400" spc="100" dirty="0">
                <a:solidFill>
                  <a:srgbClr val="312D2A"/>
                </a:solidFill>
                <a:cs typeface="Trebuchet MS"/>
              </a:rPr>
              <a:t>n</a:t>
            </a:r>
            <a:r>
              <a:rPr sz="2400" spc="-110" dirty="0">
                <a:solidFill>
                  <a:srgbClr val="312D2A"/>
                </a:solidFill>
                <a:cs typeface="Trebuchet MS"/>
              </a:rPr>
              <a:t> </a:t>
            </a:r>
            <a:r>
              <a:rPr sz="2400" spc="5" dirty="0">
                <a:solidFill>
                  <a:srgbClr val="312D2A"/>
                </a:solidFill>
                <a:cs typeface="Trebuchet MS"/>
              </a:rPr>
              <a:t>be</a:t>
            </a:r>
            <a:r>
              <a:rPr sz="2400" spc="-120" dirty="0">
                <a:solidFill>
                  <a:srgbClr val="312D2A"/>
                </a:solidFill>
                <a:cs typeface="Trebuchet MS"/>
              </a:rPr>
              <a:t> </a:t>
            </a:r>
            <a:r>
              <a:rPr sz="2400" spc="60" dirty="0">
                <a:solidFill>
                  <a:srgbClr val="312D2A"/>
                </a:solidFill>
                <a:cs typeface="Trebuchet MS"/>
              </a:rPr>
              <a:t>d</a:t>
            </a:r>
            <a:r>
              <a:rPr sz="2400" spc="-30" dirty="0">
                <a:solidFill>
                  <a:srgbClr val="312D2A"/>
                </a:solidFill>
                <a:cs typeface="Trebuchet MS"/>
              </a:rPr>
              <a:t>e</a:t>
            </a:r>
            <a:r>
              <a:rPr sz="2400" spc="40" dirty="0">
                <a:solidFill>
                  <a:srgbClr val="312D2A"/>
                </a:solidFill>
                <a:cs typeface="Trebuchet MS"/>
              </a:rPr>
              <a:t>p</a:t>
            </a:r>
            <a:r>
              <a:rPr sz="2400" spc="-114" dirty="0">
                <a:solidFill>
                  <a:srgbClr val="312D2A"/>
                </a:solidFill>
                <a:cs typeface="Trebuchet MS"/>
              </a:rPr>
              <a:t>l</a:t>
            </a:r>
            <a:r>
              <a:rPr sz="2400" spc="65" dirty="0">
                <a:solidFill>
                  <a:srgbClr val="312D2A"/>
                </a:solidFill>
                <a:cs typeface="Trebuchet MS"/>
              </a:rPr>
              <a:t>o</a:t>
            </a:r>
            <a:r>
              <a:rPr sz="2400" spc="25" dirty="0">
                <a:solidFill>
                  <a:srgbClr val="312D2A"/>
                </a:solidFill>
                <a:cs typeface="Trebuchet MS"/>
              </a:rPr>
              <a:t>y</a:t>
            </a:r>
            <a:r>
              <a:rPr sz="2400" spc="-10" dirty="0">
                <a:solidFill>
                  <a:srgbClr val="312D2A"/>
                </a:solidFill>
                <a:cs typeface="Trebuchet MS"/>
              </a:rPr>
              <a:t>e</a:t>
            </a:r>
            <a:r>
              <a:rPr sz="2400" spc="65" dirty="0">
                <a:solidFill>
                  <a:srgbClr val="312D2A"/>
                </a:solidFill>
                <a:cs typeface="Trebuchet MS"/>
              </a:rPr>
              <a:t>d</a:t>
            </a:r>
            <a:r>
              <a:rPr sz="2400" spc="-120" dirty="0">
                <a:solidFill>
                  <a:srgbClr val="312D2A"/>
                </a:solidFill>
                <a:cs typeface="Trebuchet MS"/>
              </a:rPr>
              <a:t> </a:t>
            </a:r>
            <a:r>
              <a:rPr sz="2400" spc="5" dirty="0">
                <a:solidFill>
                  <a:srgbClr val="312D2A"/>
                </a:solidFill>
                <a:cs typeface="Trebuchet MS"/>
              </a:rPr>
              <a:t>a</a:t>
            </a:r>
            <a:r>
              <a:rPr sz="2400" spc="45" dirty="0">
                <a:solidFill>
                  <a:srgbClr val="312D2A"/>
                </a:solidFill>
                <a:cs typeface="Trebuchet MS"/>
              </a:rPr>
              <a:t>n</a:t>
            </a:r>
            <a:r>
              <a:rPr sz="2400" spc="65" dirty="0">
                <a:solidFill>
                  <a:srgbClr val="312D2A"/>
                </a:solidFill>
                <a:cs typeface="Trebuchet MS"/>
              </a:rPr>
              <a:t>y</a:t>
            </a:r>
            <a:r>
              <a:rPr sz="2400" spc="-30" dirty="0">
                <a:solidFill>
                  <a:srgbClr val="312D2A"/>
                </a:solidFill>
                <a:cs typeface="Trebuchet MS"/>
              </a:rPr>
              <a:t>w</a:t>
            </a:r>
            <a:r>
              <a:rPr sz="2400" spc="105" dirty="0">
                <a:solidFill>
                  <a:srgbClr val="312D2A"/>
                </a:solidFill>
                <a:cs typeface="Trebuchet MS"/>
              </a:rPr>
              <a:t>h</a:t>
            </a:r>
            <a:r>
              <a:rPr sz="2400" spc="-30" dirty="0">
                <a:solidFill>
                  <a:srgbClr val="312D2A"/>
                </a:solidFill>
                <a:cs typeface="Trebuchet MS"/>
              </a:rPr>
              <a:t>e</a:t>
            </a:r>
            <a:r>
              <a:rPr sz="2400" spc="-85" dirty="0">
                <a:solidFill>
                  <a:srgbClr val="312D2A"/>
                </a:solidFill>
                <a:cs typeface="Trebuchet MS"/>
              </a:rPr>
              <a:t>r</a:t>
            </a:r>
            <a:r>
              <a:rPr sz="2400" spc="-30" dirty="0">
                <a:solidFill>
                  <a:srgbClr val="312D2A"/>
                </a:solidFill>
                <a:cs typeface="Trebuchet MS"/>
              </a:rPr>
              <a:t>e</a:t>
            </a:r>
            <a:r>
              <a:rPr sz="2400" spc="-250" dirty="0">
                <a:solidFill>
                  <a:srgbClr val="312D2A"/>
                </a:solidFill>
                <a:cs typeface="Trebuchet MS"/>
              </a:rPr>
              <a:t>.</a:t>
            </a:r>
            <a:endParaRPr sz="2400" dirty="0">
              <a:cs typeface="Trebuchet MS"/>
            </a:endParaRPr>
          </a:p>
        </p:txBody>
      </p:sp>
      <p:pic>
        <p:nvPicPr>
          <p:cNvPr id="8" name="object 4">
            <a:extLst>
              <a:ext uri="{FF2B5EF4-FFF2-40B4-BE49-F238E27FC236}">
                <a16:creationId xmlns:a16="http://schemas.microsoft.com/office/drawing/2014/main" id="{4B171A94-ACDA-48B9-AAFA-40F63C578344}"/>
              </a:ext>
            </a:extLst>
          </p:cNvPr>
          <p:cNvPicPr/>
          <p:nvPr/>
        </p:nvPicPr>
        <p:blipFill>
          <a:blip r:embed="rId2" cstate="print"/>
          <a:stretch>
            <a:fillRect/>
          </a:stretch>
        </p:blipFill>
        <p:spPr>
          <a:xfrm>
            <a:off x="4327573" y="2521312"/>
            <a:ext cx="2530965" cy="2364017"/>
          </a:xfrm>
          <a:prstGeom prst="rect">
            <a:avLst/>
          </a:prstGeom>
        </p:spPr>
      </p:pic>
      <p:pic>
        <p:nvPicPr>
          <p:cNvPr id="9" name="object 5">
            <a:extLst>
              <a:ext uri="{FF2B5EF4-FFF2-40B4-BE49-F238E27FC236}">
                <a16:creationId xmlns:a16="http://schemas.microsoft.com/office/drawing/2014/main" id="{36CCF6EF-C697-4DCF-A87C-C3D35964D803}"/>
              </a:ext>
            </a:extLst>
          </p:cNvPr>
          <p:cNvPicPr/>
          <p:nvPr/>
        </p:nvPicPr>
        <p:blipFill>
          <a:blip r:embed="rId3" cstate="print">
            <a:clrChange>
              <a:clrFrom>
                <a:srgbClr val="FFFFFF"/>
              </a:clrFrom>
              <a:clrTo>
                <a:srgbClr val="FFFFFF">
                  <a:alpha val="0"/>
                </a:srgbClr>
              </a:clrTo>
            </a:clrChange>
          </a:blip>
          <a:stretch>
            <a:fillRect/>
          </a:stretch>
        </p:blipFill>
        <p:spPr>
          <a:xfrm>
            <a:off x="12507795" y="3362812"/>
            <a:ext cx="2563564" cy="681014"/>
          </a:xfrm>
          <a:prstGeom prst="rect">
            <a:avLst/>
          </a:prstGeom>
        </p:spPr>
      </p:pic>
      <p:pic>
        <p:nvPicPr>
          <p:cNvPr id="16" name="object 3">
            <a:extLst>
              <a:ext uri="{FF2B5EF4-FFF2-40B4-BE49-F238E27FC236}">
                <a16:creationId xmlns:a16="http://schemas.microsoft.com/office/drawing/2014/main" id="{83FA07C1-4D90-4A58-9C3D-7F74C8F4E16A}"/>
              </a:ext>
            </a:extLst>
          </p:cNvPr>
          <p:cNvPicPr/>
          <p:nvPr/>
        </p:nvPicPr>
        <p:blipFill>
          <a:blip r:embed="rId4" cstate="print"/>
          <a:stretch>
            <a:fillRect/>
          </a:stretch>
        </p:blipFill>
        <p:spPr>
          <a:xfrm>
            <a:off x="7367066" y="5882770"/>
            <a:ext cx="4808611" cy="4808613"/>
          </a:xfrm>
          <a:prstGeom prst="rect">
            <a:avLst/>
          </a:prstGeom>
          <a:ln>
            <a:noFill/>
          </a:ln>
          <a:effectLst>
            <a:outerShdw blurRad="292100" dist="139700" dir="2700000" algn="tl" rotWithShape="0">
              <a:srgbClr val="333333">
                <a:alpha val="65000"/>
              </a:srgbClr>
            </a:outerShdw>
          </a:effectLst>
        </p:spPr>
      </p:pic>
      <p:pic>
        <p:nvPicPr>
          <p:cNvPr id="17" name="object 4">
            <a:extLst>
              <a:ext uri="{FF2B5EF4-FFF2-40B4-BE49-F238E27FC236}">
                <a16:creationId xmlns:a16="http://schemas.microsoft.com/office/drawing/2014/main" id="{99B60542-3518-40E0-88AA-DF9FDF232E38}"/>
              </a:ext>
            </a:extLst>
          </p:cNvPr>
          <p:cNvPicPr/>
          <p:nvPr/>
        </p:nvPicPr>
        <p:blipFill>
          <a:blip r:embed="rId5" cstate="print"/>
          <a:stretch>
            <a:fillRect/>
          </a:stretch>
        </p:blipFill>
        <p:spPr>
          <a:xfrm>
            <a:off x="13476627" y="5882647"/>
            <a:ext cx="4806189" cy="4806191"/>
          </a:xfrm>
          <a:prstGeom prst="rect">
            <a:avLst/>
          </a:prstGeom>
          <a:ln>
            <a:noFill/>
          </a:ln>
          <a:effectLst>
            <a:outerShdw blurRad="292100" dist="139700" dir="2700000" algn="tl" rotWithShape="0">
              <a:srgbClr val="333333">
                <a:alpha val="65000"/>
              </a:srgbClr>
            </a:outerShdw>
          </a:effectLst>
        </p:spPr>
      </p:pic>
      <p:pic>
        <p:nvPicPr>
          <p:cNvPr id="18" name="object 5">
            <a:extLst>
              <a:ext uri="{FF2B5EF4-FFF2-40B4-BE49-F238E27FC236}">
                <a16:creationId xmlns:a16="http://schemas.microsoft.com/office/drawing/2014/main" id="{D405CA88-4720-4A75-B936-ADC83CA6543C}"/>
              </a:ext>
            </a:extLst>
          </p:cNvPr>
          <p:cNvPicPr/>
          <p:nvPr/>
        </p:nvPicPr>
        <p:blipFill>
          <a:blip r:embed="rId6" cstate="print"/>
          <a:stretch>
            <a:fillRect/>
          </a:stretch>
        </p:blipFill>
        <p:spPr>
          <a:xfrm>
            <a:off x="1501884" y="5882647"/>
            <a:ext cx="4806188" cy="4806191"/>
          </a:xfrm>
          <a:prstGeom prst="rect">
            <a:avLst/>
          </a:prstGeom>
          <a:ln>
            <a:noFill/>
          </a:ln>
          <a:effectLst>
            <a:outerShdw blurRad="292100" dist="139700" dir="2700000" algn="tl" rotWithShape="0">
              <a:srgbClr val="333333">
                <a:alpha val="65000"/>
              </a:srgbClr>
            </a:outerShdw>
          </a:effectLst>
        </p:spPr>
      </p:pic>
      <p:sp>
        <p:nvSpPr>
          <p:cNvPr id="19" name="object 6">
            <a:extLst>
              <a:ext uri="{FF2B5EF4-FFF2-40B4-BE49-F238E27FC236}">
                <a16:creationId xmlns:a16="http://schemas.microsoft.com/office/drawing/2014/main" id="{857DAE2C-BCBF-4CDE-B0CC-581A7CE650D2}"/>
              </a:ext>
            </a:extLst>
          </p:cNvPr>
          <p:cNvSpPr txBox="1"/>
          <p:nvPr/>
        </p:nvSpPr>
        <p:spPr>
          <a:xfrm>
            <a:off x="2037151" y="10587256"/>
            <a:ext cx="3543546" cy="746937"/>
          </a:xfrm>
          <a:prstGeom prst="rect">
            <a:avLst/>
          </a:prstGeom>
        </p:spPr>
        <p:txBody>
          <a:bodyPr vert="horz" wrap="square" lIns="0" tIns="6350" rIns="0" bIns="0" rtlCol="0">
            <a:spAutoFit/>
          </a:bodyPr>
          <a:lstStyle/>
          <a:p>
            <a:pPr marL="236220" marR="5080" indent="-224154" algn="ctr">
              <a:lnSpc>
                <a:spcPct val="102200"/>
              </a:lnSpc>
              <a:spcBef>
                <a:spcPts val="50"/>
              </a:spcBef>
            </a:pPr>
            <a:r>
              <a:rPr sz="2400" spc="65" dirty="0">
                <a:solidFill>
                  <a:srgbClr val="312D2A"/>
                </a:solidFill>
                <a:cs typeface="Trebuchet MS"/>
              </a:rPr>
              <a:t>De</a:t>
            </a:r>
            <a:r>
              <a:rPr sz="2400" spc="20" dirty="0">
                <a:solidFill>
                  <a:srgbClr val="312D2A"/>
                </a:solidFill>
                <a:cs typeface="Trebuchet MS"/>
              </a:rPr>
              <a:t>v</a:t>
            </a:r>
            <a:r>
              <a:rPr sz="2400" spc="-25" dirty="0">
                <a:solidFill>
                  <a:srgbClr val="312D2A"/>
                </a:solidFill>
                <a:cs typeface="Trebuchet MS"/>
              </a:rPr>
              <a:t>e</a:t>
            </a:r>
            <a:r>
              <a:rPr sz="2400" spc="-95" dirty="0">
                <a:solidFill>
                  <a:srgbClr val="312D2A"/>
                </a:solidFill>
                <a:cs typeface="Trebuchet MS"/>
              </a:rPr>
              <a:t>l</a:t>
            </a:r>
            <a:r>
              <a:rPr sz="2400" spc="75" dirty="0">
                <a:solidFill>
                  <a:srgbClr val="312D2A"/>
                </a:solidFill>
                <a:cs typeface="Trebuchet MS"/>
              </a:rPr>
              <a:t>o</a:t>
            </a:r>
            <a:r>
              <a:rPr sz="2400" spc="55" dirty="0">
                <a:solidFill>
                  <a:srgbClr val="312D2A"/>
                </a:solidFill>
                <a:cs typeface="Trebuchet MS"/>
              </a:rPr>
              <a:t>p</a:t>
            </a:r>
            <a:r>
              <a:rPr sz="2400" spc="-105" dirty="0">
                <a:solidFill>
                  <a:srgbClr val="312D2A"/>
                </a:solidFill>
                <a:cs typeface="Trebuchet MS"/>
              </a:rPr>
              <a:t> </a:t>
            </a:r>
            <a:r>
              <a:rPr sz="2400" spc="15" dirty="0">
                <a:solidFill>
                  <a:srgbClr val="312D2A"/>
                </a:solidFill>
                <a:cs typeface="Trebuchet MS"/>
              </a:rPr>
              <a:t>d</a:t>
            </a:r>
            <a:r>
              <a:rPr sz="2400" spc="35" dirty="0">
                <a:solidFill>
                  <a:srgbClr val="312D2A"/>
                </a:solidFill>
                <a:cs typeface="Trebuchet MS"/>
              </a:rPr>
              <a:t>e</a:t>
            </a:r>
            <a:r>
              <a:rPr sz="2400" spc="105" dirty="0">
                <a:solidFill>
                  <a:srgbClr val="312D2A"/>
                </a:solidFill>
                <a:cs typeface="Trebuchet MS"/>
              </a:rPr>
              <a:t>s</a:t>
            </a:r>
            <a:r>
              <a:rPr sz="2400" spc="80" dirty="0">
                <a:solidFill>
                  <a:srgbClr val="312D2A"/>
                </a:solidFill>
                <a:cs typeface="Trebuchet MS"/>
              </a:rPr>
              <a:t>k</a:t>
            </a:r>
            <a:r>
              <a:rPr sz="2400" spc="-125" dirty="0">
                <a:solidFill>
                  <a:srgbClr val="312D2A"/>
                </a:solidFill>
                <a:cs typeface="Trebuchet MS"/>
              </a:rPr>
              <a:t>t</a:t>
            </a:r>
            <a:r>
              <a:rPr sz="2400" spc="75" dirty="0">
                <a:solidFill>
                  <a:srgbClr val="312D2A"/>
                </a:solidFill>
                <a:cs typeface="Trebuchet MS"/>
              </a:rPr>
              <a:t>o</a:t>
            </a:r>
            <a:r>
              <a:rPr sz="2400" spc="55" dirty="0">
                <a:solidFill>
                  <a:srgbClr val="312D2A"/>
                </a:solidFill>
                <a:cs typeface="Trebuchet MS"/>
              </a:rPr>
              <a:t>p</a:t>
            </a:r>
            <a:r>
              <a:rPr sz="2400" spc="-105" dirty="0">
                <a:solidFill>
                  <a:srgbClr val="312D2A"/>
                </a:solidFill>
                <a:cs typeface="Trebuchet MS"/>
              </a:rPr>
              <a:t> </a:t>
            </a:r>
            <a:r>
              <a:rPr sz="2400" spc="10" dirty="0">
                <a:solidFill>
                  <a:srgbClr val="312D2A"/>
                </a:solidFill>
                <a:cs typeface="Trebuchet MS"/>
              </a:rPr>
              <a:t>a</a:t>
            </a:r>
            <a:r>
              <a:rPr sz="2400" spc="55" dirty="0">
                <a:solidFill>
                  <a:srgbClr val="312D2A"/>
                </a:solidFill>
                <a:cs typeface="Trebuchet MS"/>
              </a:rPr>
              <a:t>nd  </a:t>
            </a:r>
            <a:r>
              <a:rPr sz="2400" spc="10" dirty="0">
                <a:solidFill>
                  <a:srgbClr val="312D2A"/>
                </a:solidFill>
                <a:cs typeface="Trebuchet MS"/>
              </a:rPr>
              <a:t>mobile</a:t>
            </a:r>
            <a:r>
              <a:rPr sz="2400" spc="-120" dirty="0">
                <a:solidFill>
                  <a:srgbClr val="312D2A"/>
                </a:solidFill>
                <a:cs typeface="Trebuchet MS"/>
              </a:rPr>
              <a:t> </a:t>
            </a:r>
            <a:r>
              <a:rPr sz="2400" spc="-10" dirty="0">
                <a:solidFill>
                  <a:srgbClr val="312D2A"/>
                </a:solidFill>
                <a:cs typeface="Trebuchet MS"/>
              </a:rPr>
              <a:t>web</a:t>
            </a:r>
            <a:r>
              <a:rPr sz="2400" spc="-120" dirty="0">
                <a:solidFill>
                  <a:srgbClr val="312D2A"/>
                </a:solidFill>
                <a:cs typeface="Trebuchet MS"/>
              </a:rPr>
              <a:t> </a:t>
            </a:r>
            <a:r>
              <a:rPr sz="2400" spc="60" dirty="0">
                <a:solidFill>
                  <a:srgbClr val="312D2A"/>
                </a:solidFill>
                <a:cs typeface="Trebuchet MS"/>
              </a:rPr>
              <a:t>apps</a:t>
            </a:r>
            <a:endParaRPr sz="2400" dirty="0">
              <a:cs typeface="Trebuchet MS"/>
            </a:endParaRPr>
          </a:p>
        </p:txBody>
      </p:sp>
      <p:sp>
        <p:nvSpPr>
          <p:cNvPr id="20" name="object 7">
            <a:extLst>
              <a:ext uri="{FF2B5EF4-FFF2-40B4-BE49-F238E27FC236}">
                <a16:creationId xmlns:a16="http://schemas.microsoft.com/office/drawing/2014/main" id="{1B2B6541-38E7-492B-971A-705773E11C71}"/>
              </a:ext>
            </a:extLst>
          </p:cNvPr>
          <p:cNvSpPr txBox="1"/>
          <p:nvPr/>
        </p:nvSpPr>
        <p:spPr>
          <a:xfrm>
            <a:off x="7919470" y="10587256"/>
            <a:ext cx="3782838" cy="746937"/>
          </a:xfrm>
          <a:prstGeom prst="rect">
            <a:avLst/>
          </a:prstGeom>
        </p:spPr>
        <p:txBody>
          <a:bodyPr vert="horz" wrap="square" lIns="0" tIns="6350" rIns="0" bIns="0" rtlCol="0">
            <a:spAutoFit/>
          </a:bodyPr>
          <a:lstStyle/>
          <a:p>
            <a:pPr marL="450850" marR="5080" indent="-438784" algn="ctr">
              <a:lnSpc>
                <a:spcPct val="102200"/>
              </a:lnSpc>
              <a:spcBef>
                <a:spcPts val="50"/>
              </a:spcBef>
            </a:pPr>
            <a:r>
              <a:rPr sz="2400" dirty="0">
                <a:solidFill>
                  <a:srgbClr val="312D2A"/>
                </a:solidFill>
                <a:cs typeface="Trebuchet MS"/>
              </a:rPr>
              <a:t>Visualize</a:t>
            </a:r>
            <a:r>
              <a:rPr sz="2400" spc="-114" dirty="0">
                <a:solidFill>
                  <a:srgbClr val="312D2A"/>
                </a:solidFill>
                <a:cs typeface="Trebuchet MS"/>
              </a:rPr>
              <a:t> </a:t>
            </a:r>
            <a:r>
              <a:rPr sz="2400" spc="50" dirty="0">
                <a:solidFill>
                  <a:srgbClr val="312D2A"/>
                </a:solidFill>
                <a:cs typeface="Trebuchet MS"/>
              </a:rPr>
              <a:t>and</a:t>
            </a:r>
            <a:r>
              <a:rPr sz="2400" spc="-110" dirty="0">
                <a:solidFill>
                  <a:srgbClr val="312D2A"/>
                </a:solidFill>
                <a:cs typeface="Trebuchet MS"/>
              </a:rPr>
              <a:t> </a:t>
            </a:r>
            <a:r>
              <a:rPr sz="2400" spc="10" dirty="0">
                <a:solidFill>
                  <a:srgbClr val="312D2A"/>
                </a:solidFill>
                <a:cs typeface="Trebuchet MS"/>
              </a:rPr>
              <a:t>maintain </a:t>
            </a:r>
            <a:r>
              <a:rPr sz="2400" spc="-525" dirty="0">
                <a:solidFill>
                  <a:srgbClr val="312D2A"/>
                </a:solidFill>
                <a:cs typeface="Trebuchet MS"/>
              </a:rPr>
              <a:t> </a:t>
            </a:r>
            <a:r>
              <a:rPr sz="2400" spc="15" dirty="0">
                <a:solidFill>
                  <a:srgbClr val="312D2A"/>
                </a:solidFill>
                <a:cs typeface="Trebuchet MS"/>
              </a:rPr>
              <a:t>database</a:t>
            </a:r>
            <a:r>
              <a:rPr sz="2400" spc="-114" dirty="0">
                <a:solidFill>
                  <a:srgbClr val="312D2A"/>
                </a:solidFill>
                <a:cs typeface="Trebuchet MS"/>
              </a:rPr>
              <a:t> </a:t>
            </a:r>
            <a:r>
              <a:rPr sz="2400" spc="-5" dirty="0">
                <a:solidFill>
                  <a:srgbClr val="312D2A"/>
                </a:solidFill>
                <a:cs typeface="Trebuchet MS"/>
              </a:rPr>
              <a:t>data</a:t>
            </a:r>
            <a:endParaRPr sz="2400">
              <a:cs typeface="Trebuchet MS"/>
            </a:endParaRPr>
          </a:p>
        </p:txBody>
      </p:sp>
      <p:sp>
        <p:nvSpPr>
          <p:cNvPr id="21" name="object 8">
            <a:extLst>
              <a:ext uri="{FF2B5EF4-FFF2-40B4-BE49-F238E27FC236}">
                <a16:creationId xmlns:a16="http://schemas.microsoft.com/office/drawing/2014/main" id="{0F3D121F-F7ED-403C-816B-468B6D060AEF}"/>
              </a:ext>
            </a:extLst>
          </p:cNvPr>
          <p:cNvSpPr txBox="1"/>
          <p:nvPr/>
        </p:nvSpPr>
        <p:spPr>
          <a:xfrm>
            <a:off x="13885050" y="10587256"/>
            <a:ext cx="3990563" cy="746937"/>
          </a:xfrm>
          <a:prstGeom prst="rect">
            <a:avLst/>
          </a:prstGeom>
        </p:spPr>
        <p:txBody>
          <a:bodyPr vert="horz" wrap="square" lIns="0" tIns="6350" rIns="0" bIns="0" rtlCol="0">
            <a:spAutoFit/>
          </a:bodyPr>
          <a:lstStyle/>
          <a:p>
            <a:pPr marL="165100" marR="5080" indent="-153035" algn="ctr">
              <a:lnSpc>
                <a:spcPct val="102200"/>
              </a:lnSpc>
              <a:spcBef>
                <a:spcPts val="50"/>
              </a:spcBef>
            </a:pPr>
            <a:r>
              <a:rPr sz="2400" spc="10" dirty="0">
                <a:solidFill>
                  <a:srgbClr val="312D2A"/>
                </a:solidFill>
                <a:cs typeface="Trebuchet MS"/>
              </a:rPr>
              <a:t>Leverage</a:t>
            </a:r>
            <a:r>
              <a:rPr sz="2400" spc="-114" dirty="0">
                <a:solidFill>
                  <a:srgbClr val="312D2A"/>
                </a:solidFill>
                <a:cs typeface="Trebuchet MS"/>
              </a:rPr>
              <a:t> </a:t>
            </a:r>
            <a:r>
              <a:rPr sz="2400" spc="125" dirty="0">
                <a:solidFill>
                  <a:srgbClr val="312D2A"/>
                </a:solidFill>
                <a:cs typeface="Trebuchet MS"/>
              </a:rPr>
              <a:t>SQL</a:t>
            </a:r>
            <a:r>
              <a:rPr sz="2400" spc="-114" dirty="0">
                <a:solidFill>
                  <a:srgbClr val="312D2A"/>
                </a:solidFill>
                <a:cs typeface="Trebuchet MS"/>
              </a:rPr>
              <a:t> </a:t>
            </a:r>
            <a:r>
              <a:rPr sz="2400" spc="10" dirty="0">
                <a:solidFill>
                  <a:srgbClr val="312D2A"/>
                </a:solidFill>
                <a:cs typeface="Trebuchet MS"/>
              </a:rPr>
              <a:t>Skills</a:t>
            </a:r>
            <a:r>
              <a:rPr sz="2400" spc="-114" dirty="0">
                <a:solidFill>
                  <a:srgbClr val="312D2A"/>
                </a:solidFill>
                <a:cs typeface="Trebuchet MS"/>
              </a:rPr>
              <a:t> </a:t>
            </a:r>
            <a:r>
              <a:rPr sz="2400" spc="50" dirty="0">
                <a:solidFill>
                  <a:srgbClr val="312D2A"/>
                </a:solidFill>
                <a:cs typeface="Trebuchet MS"/>
              </a:rPr>
              <a:t>and </a:t>
            </a:r>
            <a:r>
              <a:rPr sz="2400" spc="-530" dirty="0">
                <a:solidFill>
                  <a:srgbClr val="312D2A"/>
                </a:solidFill>
                <a:cs typeface="Trebuchet MS"/>
              </a:rPr>
              <a:t> </a:t>
            </a:r>
            <a:r>
              <a:rPr sz="2400" spc="15" dirty="0">
                <a:solidFill>
                  <a:srgbClr val="312D2A"/>
                </a:solidFill>
                <a:cs typeface="Trebuchet MS"/>
              </a:rPr>
              <a:t>database</a:t>
            </a:r>
            <a:r>
              <a:rPr sz="2400" spc="-120" dirty="0">
                <a:solidFill>
                  <a:srgbClr val="312D2A"/>
                </a:solidFill>
                <a:cs typeface="Trebuchet MS"/>
              </a:rPr>
              <a:t> </a:t>
            </a:r>
            <a:r>
              <a:rPr sz="2400" spc="-20" dirty="0">
                <a:solidFill>
                  <a:srgbClr val="312D2A"/>
                </a:solidFill>
                <a:cs typeface="Trebuchet MS"/>
              </a:rPr>
              <a:t>capabilities</a:t>
            </a:r>
            <a:endParaRPr sz="2400">
              <a:cs typeface="Trebuchet MS"/>
            </a:endParaRPr>
          </a:p>
        </p:txBody>
      </p:sp>
    </p:spTree>
    <p:extLst>
      <p:ext uri="{BB962C8B-B14F-4D97-AF65-F5344CB8AC3E}">
        <p14:creationId xmlns:p14="http://schemas.microsoft.com/office/powerpoint/2010/main" val="7900955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47E2BBA-7E4E-42D2-ACDE-A7FED007F366}"/>
              </a:ext>
            </a:extLst>
          </p:cNvPr>
          <p:cNvSpPr>
            <a:spLocks noGrp="1"/>
          </p:cNvSpPr>
          <p:nvPr>
            <p:ph type="sldNum" sz="quarter" idx="11"/>
          </p:nvPr>
        </p:nvSpPr>
        <p:spPr/>
        <p:txBody>
          <a:bodyPr/>
          <a:lstStyle/>
          <a:p>
            <a:fld id="{CFF4B978-1D82-7745-80C5-DBABA6B131D3}" type="slidenum">
              <a:rPr lang="en-US" smtClean="0"/>
              <a:pPr/>
              <a:t>7</a:t>
            </a:fld>
            <a:endParaRPr lang="en-US"/>
          </a:p>
        </p:txBody>
      </p:sp>
      <p:sp>
        <p:nvSpPr>
          <p:cNvPr id="3" name="Title 2">
            <a:extLst>
              <a:ext uri="{FF2B5EF4-FFF2-40B4-BE49-F238E27FC236}">
                <a16:creationId xmlns:a16="http://schemas.microsoft.com/office/drawing/2014/main" id="{3B84A902-DD35-4D3B-97DD-E363C2276800}"/>
              </a:ext>
            </a:extLst>
          </p:cNvPr>
          <p:cNvSpPr>
            <a:spLocks noGrp="1"/>
          </p:cNvSpPr>
          <p:nvPr>
            <p:ph type="title"/>
          </p:nvPr>
        </p:nvSpPr>
        <p:spPr/>
        <p:txBody>
          <a:bodyPr/>
          <a:lstStyle/>
          <a:p>
            <a:r>
              <a:rPr lang="en-US" dirty="0"/>
              <a:t>APEX – Distinguishing Characteristics</a:t>
            </a:r>
            <a:endParaRPr lang="en-IN" dirty="0"/>
          </a:p>
        </p:txBody>
      </p:sp>
      <p:pic>
        <p:nvPicPr>
          <p:cNvPr id="5" name="object 3">
            <a:extLst>
              <a:ext uri="{FF2B5EF4-FFF2-40B4-BE49-F238E27FC236}">
                <a16:creationId xmlns:a16="http://schemas.microsoft.com/office/drawing/2014/main" id="{7F8BB5CC-D718-4300-B81A-D362CF6E55B2}"/>
              </a:ext>
            </a:extLst>
          </p:cNvPr>
          <p:cNvPicPr/>
          <p:nvPr/>
        </p:nvPicPr>
        <p:blipFill>
          <a:blip r:embed="rId2" cstate="print"/>
          <a:stretch>
            <a:fillRect/>
          </a:stretch>
        </p:blipFill>
        <p:spPr>
          <a:xfrm>
            <a:off x="12249848" y="1263873"/>
            <a:ext cx="4684644" cy="4684645"/>
          </a:xfrm>
          <a:prstGeom prst="rect">
            <a:avLst/>
          </a:prstGeom>
          <a:ln>
            <a:noFill/>
          </a:ln>
          <a:effectLst>
            <a:outerShdw blurRad="292100" dist="139700" dir="2700000" algn="tl" rotWithShape="0">
              <a:srgbClr val="333333">
                <a:alpha val="65000"/>
              </a:srgbClr>
            </a:outerShdw>
          </a:effectLst>
        </p:spPr>
      </p:pic>
      <p:pic>
        <p:nvPicPr>
          <p:cNvPr id="6" name="object 4">
            <a:extLst>
              <a:ext uri="{FF2B5EF4-FFF2-40B4-BE49-F238E27FC236}">
                <a16:creationId xmlns:a16="http://schemas.microsoft.com/office/drawing/2014/main" id="{76517EE3-8456-46CD-9059-CE3A8F28A93D}"/>
              </a:ext>
            </a:extLst>
          </p:cNvPr>
          <p:cNvPicPr/>
          <p:nvPr/>
        </p:nvPicPr>
        <p:blipFill>
          <a:blip r:embed="rId3" cstate="print"/>
          <a:stretch>
            <a:fillRect/>
          </a:stretch>
        </p:blipFill>
        <p:spPr>
          <a:xfrm>
            <a:off x="6943845" y="1378391"/>
            <a:ext cx="4618893" cy="4618891"/>
          </a:xfrm>
          <a:prstGeom prst="rect">
            <a:avLst/>
          </a:prstGeom>
          <a:ln>
            <a:noFill/>
          </a:ln>
          <a:effectLst>
            <a:outerShdw blurRad="292100" dist="139700" dir="2700000" algn="tl" rotWithShape="0">
              <a:srgbClr val="333333">
                <a:alpha val="65000"/>
              </a:srgbClr>
            </a:outerShdw>
          </a:effectLst>
        </p:spPr>
      </p:pic>
      <p:sp>
        <p:nvSpPr>
          <p:cNvPr id="7" name="object 6">
            <a:extLst>
              <a:ext uri="{FF2B5EF4-FFF2-40B4-BE49-F238E27FC236}">
                <a16:creationId xmlns:a16="http://schemas.microsoft.com/office/drawing/2014/main" id="{A6FE771D-84E0-46CF-979D-F6BB2D19A884}"/>
              </a:ext>
            </a:extLst>
          </p:cNvPr>
          <p:cNvSpPr txBox="1"/>
          <p:nvPr/>
        </p:nvSpPr>
        <p:spPr>
          <a:xfrm>
            <a:off x="1627933" y="6259196"/>
            <a:ext cx="4239075" cy="756617"/>
          </a:xfrm>
          <a:prstGeom prst="rect">
            <a:avLst/>
          </a:prstGeom>
        </p:spPr>
        <p:txBody>
          <a:bodyPr vert="horz" wrap="square" lIns="0" tIns="3175" rIns="0" bIns="0" rtlCol="0">
            <a:spAutoFit/>
          </a:bodyPr>
          <a:lstStyle/>
          <a:p>
            <a:pPr marL="1024255" marR="5080" indent="-1011555" algn="ctr">
              <a:lnSpc>
                <a:spcPct val="103699"/>
              </a:lnSpc>
              <a:spcBef>
                <a:spcPts val="25"/>
              </a:spcBef>
            </a:pPr>
            <a:r>
              <a:rPr sz="2400" spc="75" dirty="0">
                <a:solidFill>
                  <a:srgbClr val="312D2A"/>
                </a:solidFill>
                <a:cs typeface="Trebuchet MS"/>
              </a:rPr>
              <a:t>App</a:t>
            </a:r>
            <a:r>
              <a:rPr sz="2400" spc="-100" dirty="0">
                <a:solidFill>
                  <a:srgbClr val="312D2A"/>
                </a:solidFill>
                <a:cs typeface="Trebuchet MS"/>
              </a:rPr>
              <a:t> </a:t>
            </a:r>
            <a:r>
              <a:rPr sz="2400" spc="20" dirty="0">
                <a:solidFill>
                  <a:srgbClr val="312D2A"/>
                </a:solidFill>
                <a:cs typeface="Trebuchet MS"/>
              </a:rPr>
              <a:t>Development</a:t>
            </a:r>
            <a:r>
              <a:rPr sz="2400" spc="-110" dirty="0">
                <a:solidFill>
                  <a:srgbClr val="312D2A"/>
                </a:solidFill>
                <a:cs typeface="Trebuchet MS"/>
              </a:rPr>
              <a:t> </a:t>
            </a:r>
            <a:r>
              <a:rPr sz="2400" spc="55" dirty="0">
                <a:solidFill>
                  <a:srgbClr val="312D2A"/>
                </a:solidFill>
                <a:cs typeface="Trebuchet MS"/>
              </a:rPr>
              <a:t>IDE</a:t>
            </a:r>
            <a:r>
              <a:rPr sz="2400" spc="-105" dirty="0">
                <a:solidFill>
                  <a:srgbClr val="312D2A"/>
                </a:solidFill>
                <a:cs typeface="Trebuchet MS"/>
              </a:rPr>
              <a:t> </a:t>
            </a:r>
            <a:r>
              <a:rPr sz="2400" spc="15" dirty="0">
                <a:solidFill>
                  <a:srgbClr val="312D2A"/>
                </a:solidFill>
                <a:cs typeface="Trebuchet MS"/>
              </a:rPr>
              <a:t>is</a:t>
            </a:r>
            <a:r>
              <a:rPr sz="2400" spc="-105" dirty="0">
                <a:solidFill>
                  <a:srgbClr val="312D2A"/>
                </a:solidFill>
                <a:cs typeface="Trebuchet MS"/>
              </a:rPr>
              <a:t> </a:t>
            </a:r>
            <a:r>
              <a:rPr sz="2400" spc="10" dirty="0">
                <a:solidFill>
                  <a:srgbClr val="312D2A"/>
                </a:solidFill>
                <a:cs typeface="Trebuchet MS"/>
              </a:rPr>
              <a:t>a</a:t>
            </a:r>
            <a:r>
              <a:rPr sz="2400" spc="-110" dirty="0">
                <a:solidFill>
                  <a:srgbClr val="312D2A"/>
                </a:solidFill>
                <a:cs typeface="Trebuchet MS"/>
              </a:rPr>
              <a:t> </a:t>
            </a:r>
            <a:r>
              <a:rPr sz="2400" spc="-10" dirty="0">
                <a:solidFill>
                  <a:srgbClr val="312D2A"/>
                </a:solidFill>
                <a:cs typeface="Trebuchet MS"/>
              </a:rPr>
              <a:t>web </a:t>
            </a:r>
            <a:r>
              <a:rPr sz="2400" spc="-465" dirty="0">
                <a:solidFill>
                  <a:srgbClr val="312D2A"/>
                </a:solidFill>
                <a:cs typeface="Trebuchet MS"/>
              </a:rPr>
              <a:t> </a:t>
            </a:r>
            <a:r>
              <a:rPr sz="2400" spc="-30" dirty="0">
                <a:solidFill>
                  <a:srgbClr val="312D2A"/>
                </a:solidFill>
                <a:cs typeface="Trebuchet MS"/>
              </a:rPr>
              <a:t>browser.</a:t>
            </a:r>
            <a:endParaRPr sz="2400">
              <a:cs typeface="Trebuchet MS"/>
            </a:endParaRPr>
          </a:p>
        </p:txBody>
      </p:sp>
      <p:sp>
        <p:nvSpPr>
          <p:cNvPr id="8" name="object 7">
            <a:extLst>
              <a:ext uri="{FF2B5EF4-FFF2-40B4-BE49-F238E27FC236}">
                <a16:creationId xmlns:a16="http://schemas.microsoft.com/office/drawing/2014/main" id="{97BED802-136A-4325-9ED5-B79E76A6CDB6}"/>
              </a:ext>
            </a:extLst>
          </p:cNvPr>
          <p:cNvSpPr txBox="1"/>
          <p:nvPr/>
        </p:nvSpPr>
        <p:spPr>
          <a:xfrm>
            <a:off x="1822328" y="7497123"/>
            <a:ext cx="3852577" cy="382157"/>
          </a:xfrm>
          <a:prstGeom prst="rect">
            <a:avLst/>
          </a:prstGeom>
        </p:spPr>
        <p:txBody>
          <a:bodyPr vert="horz" wrap="square" lIns="0" tIns="12700" rIns="0" bIns="0" rtlCol="0">
            <a:spAutoFit/>
          </a:bodyPr>
          <a:lstStyle/>
          <a:p>
            <a:pPr marL="12700" algn="ctr">
              <a:lnSpc>
                <a:spcPct val="100000"/>
              </a:lnSpc>
              <a:spcBef>
                <a:spcPts val="100"/>
              </a:spcBef>
            </a:pPr>
            <a:r>
              <a:rPr sz="2400" b="1" spc="110" dirty="0">
                <a:solidFill>
                  <a:schemeClr val="accent5">
                    <a:lumMod val="50000"/>
                  </a:schemeClr>
                </a:solidFill>
                <a:cs typeface="Trebuchet MS"/>
              </a:rPr>
              <a:t>N</a:t>
            </a:r>
            <a:r>
              <a:rPr sz="2400" b="1" spc="90" dirty="0">
                <a:solidFill>
                  <a:schemeClr val="accent5">
                    <a:lumMod val="50000"/>
                  </a:schemeClr>
                </a:solidFill>
                <a:cs typeface="Trebuchet MS"/>
              </a:rPr>
              <a:t>o</a:t>
            </a:r>
            <a:r>
              <a:rPr sz="2400" b="1" spc="-100" dirty="0">
                <a:solidFill>
                  <a:schemeClr val="accent5">
                    <a:lumMod val="50000"/>
                  </a:schemeClr>
                </a:solidFill>
                <a:cs typeface="Trebuchet MS"/>
              </a:rPr>
              <a:t> </a:t>
            </a:r>
            <a:r>
              <a:rPr sz="2400" b="1" spc="-35" dirty="0">
                <a:solidFill>
                  <a:schemeClr val="accent5">
                    <a:lumMod val="50000"/>
                  </a:schemeClr>
                </a:solidFill>
                <a:cs typeface="Trebuchet MS"/>
              </a:rPr>
              <a:t>c</a:t>
            </a:r>
            <a:r>
              <a:rPr sz="2400" b="1" spc="-15" dirty="0">
                <a:solidFill>
                  <a:schemeClr val="accent5">
                    <a:lumMod val="50000"/>
                  </a:schemeClr>
                </a:solidFill>
                <a:cs typeface="Trebuchet MS"/>
              </a:rPr>
              <a:t>l</a:t>
            </a:r>
            <a:r>
              <a:rPr sz="2400" b="1" spc="-20" dirty="0">
                <a:solidFill>
                  <a:schemeClr val="accent5">
                    <a:lumMod val="50000"/>
                  </a:schemeClr>
                </a:solidFill>
                <a:cs typeface="Trebuchet MS"/>
              </a:rPr>
              <a:t>i</a:t>
            </a:r>
            <a:r>
              <a:rPr sz="2400" b="1" spc="-25" dirty="0">
                <a:solidFill>
                  <a:schemeClr val="accent5">
                    <a:lumMod val="50000"/>
                  </a:schemeClr>
                </a:solidFill>
                <a:cs typeface="Trebuchet MS"/>
              </a:rPr>
              <a:t>e</a:t>
            </a:r>
            <a:r>
              <a:rPr sz="2400" b="1" spc="50" dirty="0">
                <a:solidFill>
                  <a:schemeClr val="accent5">
                    <a:lumMod val="50000"/>
                  </a:schemeClr>
                </a:solidFill>
                <a:cs typeface="Trebuchet MS"/>
              </a:rPr>
              <a:t>n</a:t>
            </a:r>
            <a:r>
              <a:rPr sz="2400" b="1" spc="-5" dirty="0">
                <a:solidFill>
                  <a:schemeClr val="accent5">
                    <a:lumMod val="50000"/>
                  </a:schemeClr>
                </a:solidFill>
                <a:cs typeface="Trebuchet MS"/>
              </a:rPr>
              <a:t>t</a:t>
            </a:r>
            <a:r>
              <a:rPr sz="2400" b="1" spc="-90" dirty="0">
                <a:solidFill>
                  <a:schemeClr val="accent5">
                    <a:lumMod val="50000"/>
                  </a:schemeClr>
                </a:solidFill>
                <a:cs typeface="Trebuchet MS"/>
              </a:rPr>
              <a:t> </a:t>
            </a:r>
            <a:r>
              <a:rPr sz="2400" b="1" spc="85" dirty="0">
                <a:solidFill>
                  <a:schemeClr val="accent5">
                    <a:lumMod val="50000"/>
                  </a:schemeClr>
                </a:solidFill>
                <a:cs typeface="Trebuchet MS"/>
              </a:rPr>
              <a:t>s</a:t>
            </a:r>
            <a:r>
              <a:rPr sz="2400" b="1" spc="55" dirty="0">
                <a:solidFill>
                  <a:schemeClr val="accent5">
                    <a:lumMod val="50000"/>
                  </a:schemeClr>
                </a:solidFill>
                <a:cs typeface="Trebuchet MS"/>
              </a:rPr>
              <a:t>o</a:t>
            </a:r>
            <a:r>
              <a:rPr sz="2400" b="1" spc="45" dirty="0">
                <a:solidFill>
                  <a:schemeClr val="accent5">
                    <a:lumMod val="50000"/>
                  </a:schemeClr>
                </a:solidFill>
                <a:cs typeface="Trebuchet MS"/>
              </a:rPr>
              <a:t>f</a:t>
            </a:r>
            <a:r>
              <a:rPr sz="2400" b="1" spc="15" dirty="0">
                <a:solidFill>
                  <a:schemeClr val="accent5">
                    <a:lumMod val="50000"/>
                  </a:schemeClr>
                </a:solidFill>
                <a:cs typeface="Trebuchet MS"/>
              </a:rPr>
              <a:t>t</a:t>
            </a:r>
            <a:r>
              <a:rPr sz="2400" b="1" spc="-25" dirty="0">
                <a:solidFill>
                  <a:schemeClr val="accent5">
                    <a:lumMod val="50000"/>
                  </a:schemeClr>
                </a:solidFill>
                <a:cs typeface="Trebuchet MS"/>
              </a:rPr>
              <a:t>w</a:t>
            </a:r>
            <a:r>
              <a:rPr sz="2400" b="1" spc="30" dirty="0">
                <a:solidFill>
                  <a:schemeClr val="accent5">
                    <a:lumMod val="50000"/>
                  </a:schemeClr>
                </a:solidFill>
                <a:cs typeface="Trebuchet MS"/>
              </a:rPr>
              <a:t>a</a:t>
            </a:r>
            <a:r>
              <a:rPr sz="2400" b="1" spc="-65" dirty="0">
                <a:solidFill>
                  <a:schemeClr val="accent5">
                    <a:lumMod val="50000"/>
                  </a:schemeClr>
                </a:solidFill>
                <a:cs typeface="Trebuchet MS"/>
              </a:rPr>
              <a:t>r</a:t>
            </a:r>
            <a:r>
              <a:rPr sz="2400" b="1" spc="-15" dirty="0">
                <a:solidFill>
                  <a:schemeClr val="accent5">
                    <a:lumMod val="50000"/>
                  </a:schemeClr>
                </a:solidFill>
                <a:cs typeface="Trebuchet MS"/>
              </a:rPr>
              <a:t>e</a:t>
            </a:r>
            <a:r>
              <a:rPr sz="2400" b="1" spc="-105" dirty="0">
                <a:solidFill>
                  <a:schemeClr val="accent5">
                    <a:lumMod val="50000"/>
                  </a:schemeClr>
                </a:solidFill>
                <a:cs typeface="Trebuchet MS"/>
              </a:rPr>
              <a:t> </a:t>
            </a:r>
            <a:r>
              <a:rPr sz="2400" b="1" spc="50" dirty="0">
                <a:solidFill>
                  <a:schemeClr val="accent5">
                    <a:lumMod val="50000"/>
                  </a:schemeClr>
                </a:solidFill>
                <a:cs typeface="Trebuchet MS"/>
              </a:rPr>
              <a:t>n</a:t>
            </a:r>
            <a:r>
              <a:rPr sz="2400" b="1" spc="-5" dirty="0">
                <a:solidFill>
                  <a:schemeClr val="accent5">
                    <a:lumMod val="50000"/>
                  </a:schemeClr>
                </a:solidFill>
                <a:cs typeface="Trebuchet MS"/>
              </a:rPr>
              <a:t>ee</a:t>
            </a:r>
            <a:r>
              <a:rPr sz="2400" b="1" spc="55" dirty="0">
                <a:solidFill>
                  <a:schemeClr val="accent5">
                    <a:lumMod val="50000"/>
                  </a:schemeClr>
                </a:solidFill>
                <a:cs typeface="Trebuchet MS"/>
              </a:rPr>
              <a:t>d</a:t>
            </a:r>
            <a:r>
              <a:rPr sz="2400" b="1" spc="-5" dirty="0">
                <a:solidFill>
                  <a:schemeClr val="accent5">
                    <a:lumMod val="50000"/>
                  </a:schemeClr>
                </a:solidFill>
                <a:cs typeface="Trebuchet MS"/>
              </a:rPr>
              <a:t>e</a:t>
            </a:r>
            <a:r>
              <a:rPr sz="2400" b="1" spc="55" dirty="0">
                <a:solidFill>
                  <a:schemeClr val="accent5">
                    <a:lumMod val="50000"/>
                  </a:schemeClr>
                </a:solidFill>
                <a:cs typeface="Trebuchet MS"/>
              </a:rPr>
              <a:t>d</a:t>
            </a:r>
            <a:endParaRPr sz="2400">
              <a:solidFill>
                <a:schemeClr val="accent5">
                  <a:lumMod val="50000"/>
                </a:schemeClr>
              </a:solidFill>
              <a:cs typeface="Trebuchet MS"/>
            </a:endParaRPr>
          </a:p>
        </p:txBody>
      </p:sp>
      <p:sp>
        <p:nvSpPr>
          <p:cNvPr id="9" name="object 8">
            <a:extLst>
              <a:ext uri="{FF2B5EF4-FFF2-40B4-BE49-F238E27FC236}">
                <a16:creationId xmlns:a16="http://schemas.microsoft.com/office/drawing/2014/main" id="{7ED44347-11A9-4D65-82D2-0F7D6896ABC3}"/>
              </a:ext>
            </a:extLst>
          </p:cNvPr>
          <p:cNvSpPr txBox="1"/>
          <p:nvPr/>
        </p:nvSpPr>
        <p:spPr>
          <a:xfrm>
            <a:off x="6961706" y="6277519"/>
            <a:ext cx="4452842" cy="756617"/>
          </a:xfrm>
          <a:prstGeom prst="rect">
            <a:avLst/>
          </a:prstGeom>
        </p:spPr>
        <p:txBody>
          <a:bodyPr vert="horz" wrap="square" lIns="0" tIns="3175" rIns="0" bIns="0" rtlCol="0">
            <a:spAutoFit/>
          </a:bodyPr>
          <a:lstStyle/>
          <a:p>
            <a:pPr marL="423545" marR="5080" indent="-411480" algn="ctr">
              <a:lnSpc>
                <a:spcPct val="103699"/>
              </a:lnSpc>
              <a:spcBef>
                <a:spcPts val="25"/>
              </a:spcBef>
            </a:pPr>
            <a:r>
              <a:rPr sz="2400" spc="90" dirty="0">
                <a:solidFill>
                  <a:srgbClr val="312D2A"/>
                </a:solidFill>
                <a:cs typeface="Trebuchet MS"/>
              </a:rPr>
              <a:t>A</a:t>
            </a:r>
            <a:r>
              <a:rPr sz="2400" spc="95" dirty="0">
                <a:solidFill>
                  <a:srgbClr val="312D2A"/>
                </a:solidFill>
                <a:cs typeface="Trebuchet MS"/>
              </a:rPr>
              <a:t>p</a:t>
            </a:r>
            <a:r>
              <a:rPr sz="2400" spc="50" dirty="0">
                <a:solidFill>
                  <a:srgbClr val="312D2A"/>
                </a:solidFill>
                <a:cs typeface="Trebuchet MS"/>
              </a:rPr>
              <a:t>p</a:t>
            </a:r>
            <a:r>
              <a:rPr sz="2400" spc="-90" dirty="0">
                <a:solidFill>
                  <a:srgbClr val="312D2A"/>
                </a:solidFill>
                <a:cs typeface="Trebuchet MS"/>
              </a:rPr>
              <a:t> </a:t>
            </a:r>
            <a:r>
              <a:rPr sz="2400" spc="55" dirty="0">
                <a:solidFill>
                  <a:srgbClr val="312D2A"/>
                </a:solidFill>
                <a:cs typeface="Trebuchet MS"/>
              </a:rPr>
              <a:t>d</a:t>
            </a:r>
            <a:r>
              <a:rPr sz="2400" spc="-40" dirty="0">
                <a:solidFill>
                  <a:srgbClr val="312D2A"/>
                </a:solidFill>
                <a:cs typeface="Trebuchet MS"/>
              </a:rPr>
              <a:t>e</a:t>
            </a:r>
            <a:r>
              <a:rPr sz="2400" spc="-25" dirty="0">
                <a:solidFill>
                  <a:srgbClr val="312D2A"/>
                </a:solidFill>
                <a:cs typeface="Trebuchet MS"/>
              </a:rPr>
              <a:t>f</a:t>
            </a:r>
            <a:r>
              <a:rPr sz="2400" spc="-60" dirty="0">
                <a:solidFill>
                  <a:srgbClr val="312D2A"/>
                </a:solidFill>
                <a:cs typeface="Trebuchet MS"/>
              </a:rPr>
              <a:t>i</a:t>
            </a:r>
            <a:r>
              <a:rPr sz="2400" spc="75" dirty="0">
                <a:solidFill>
                  <a:srgbClr val="312D2A"/>
                </a:solidFill>
                <a:cs typeface="Trebuchet MS"/>
              </a:rPr>
              <a:t>n</a:t>
            </a:r>
            <a:r>
              <a:rPr sz="2400" spc="-60" dirty="0">
                <a:solidFill>
                  <a:srgbClr val="312D2A"/>
                </a:solidFill>
                <a:cs typeface="Trebuchet MS"/>
              </a:rPr>
              <a:t>i</a:t>
            </a:r>
            <a:r>
              <a:rPr sz="2400" spc="-85" dirty="0">
                <a:solidFill>
                  <a:srgbClr val="312D2A"/>
                </a:solidFill>
                <a:cs typeface="Trebuchet MS"/>
              </a:rPr>
              <a:t>t</a:t>
            </a:r>
            <a:r>
              <a:rPr sz="2400" spc="-60" dirty="0">
                <a:solidFill>
                  <a:srgbClr val="312D2A"/>
                </a:solidFill>
                <a:cs typeface="Trebuchet MS"/>
              </a:rPr>
              <a:t>i</a:t>
            </a:r>
            <a:r>
              <a:rPr sz="2400" spc="65" dirty="0">
                <a:solidFill>
                  <a:srgbClr val="312D2A"/>
                </a:solidFill>
                <a:cs typeface="Trebuchet MS"/>
              </a:rPr>
              <a:t>o</a:t>
            </a:r>
            <a:r>
              <a:rPr sz="2400" spc="75" dirty="0">
                <a:solidFill>
                  <a:srgbClr val="312D2A"/>
                </a:solidFill>
                <a:cs typeface="Trebuchet MS"/>
              </a:rPr>
              <a:t>n</a:t>
            </a:r>
            <a:r>
              <a:rPr sz="2400" spc="95" dirty="0">
                <a:solidFill>
                  <a:srgbClr val="312D2A"/>
                </a:solidFill>
                <a:cs typeface="Trebuchet MS"/>
              </a:rPr>
              <a:t>s</a:t>
            </a:r>
            <a:r>
              <a:rPr sz="2400" spc="-95" dirty="0">
                <a:solidFill>
                  <a:srgbClr val="312D2A"/>
                </a:solidFill>
                <a:cs typeface="Trebuchet MS"/>
              </a:rPr>
              <a:t> </a:t>
            </a:r>
            <a:r>
              <a:rPr sz="2400" spc="5" dirty="0">
                <a:solidFill>
                  <a:srgbClr val="312D2A"/>
                </a:solidFill>
                <a:cs typeface="Trebuchet MS"/>
              </a:rPr>
              <a:t>a</a:t>
            </a:r>
            <a:r>
              <a:rPr sz="2400" spc="-70" dirty="0">
                <a:solidFill>
                  <a:srgbClr val="312D2A"/>
                </a:solidFill>
                <a:cs typeface="Trebuchet MS"/>
              </a:rPr>
              <a:t>r</a:t>
            </a:r>
            <a:r>
              <a:rPr sz="2400" spc="-20" dirty="0">
                <a:solidFill>
                  <a:srgbClr val="312D2A"/>
                </a:solidFill>
                <a:cs typeface="Trebuchet MS"/>
              </a:rPr>
              <a:t>e</a:t>
            </a:r>
            <a:r>
              <a:rPr sz="2400" spc="-100" dirty="0">
                <a:solidFill>
                  <a:srgbClr val="312D2A"/>
                </a:solidFill>
                <a:cs typeface="Trebuchet MS"/>
              </a:rPr>
              <a:t> </a:t>
            </a:r>
            <a:r>
              <a:rPr sz="2400" spc="114" dirty="0">
                <a:solidFill>
                  <a:srgbClr val="312D2A"/>
                </a:solidFill>
                <a:cs typeface="Trebuchet MS"/>
              </a:rPr>
              <a:t>s</a:t>
            </a:r>
            <a:r>
              <a:rPr sz="2400" spc="-114" dirty="0">
                <a:solidFill>
                  <a:srgbClr val="312D2A"/>
                </a:solidFill>
                <a:cs typeface="Trebuchet MS"/>
              </a:rPr>
              <a:t>t</a:t>
            </a:r>
            <a:r>
              <a:rPr sz="2400" spc="65" dirty="0">
                <a:solidFill>
                  <a:srgbClr val="312D2A"/>
                </a:solidFill>
                <a:cs typeface="Trebuchet MS"/>
              </a:rPr>
              <a:t>o</a:t>
            </a:r>
            <a:r>
              <a:rPr sz="2400" spc="-70" dirty="0">
                <a:solidFill>
                  <a:srgbClr val="312D2A"/>
                </a:solidFill>
                <a:cs typeface="Trebuchet MS"/>
              </a:rPr>
              <a:t>r</a:t>
            </a:r>
            <a:r>
              <a:rPr sz="2400" spc="-10" dirty="0">
                <a:solidFill>
                  <a:srgbClr val="312D2A"/>
                </a:solidFill>
                <a:cs typeface="Trebuchet MS"/>
              </a:rPr>
              <a:t>e</a:t>
            </a:r>
            <a:r>
              <a:rPr sz="2400" spc="50" dirty="0">
                <a:solidFill>
                  <a:srgbClr val="312D2A"/>
                </a:solidFill>
                <a:cs typeface="Trebuchet MS"/>
              </a:rPr>
              <a:t>d</a:t>
            </a:r>
            <a:r>
              <a:rPr sz="2400" spc="-90" dirty="0">
                <a:solidFill>
                  <a:srgbClr val="312D2A"/>
                </a:solidFill>
                <a:cs typeface="Trebuchet MS"/>
              </a:rPr>
              <a:t> </a:t>
            </a:r>
            <a:r>
              <a:rPr sz="2400" spc="-60" dirty="0">
                <a:solidFill>
                  <a:srgbClr val="312D2A"/>
                </a:solidFill>
                <a:cs typeface="Trebuchet MS"/>
              </a:rPr>
              <a:t>i</a:t>
            </a:r>
            <a:r>
              <a:rPr sz="2400" spc="80" dirty="0">
                <a:solidFill>
                  <a:srgbClr val="312D2A"/>
                </a:solidFill>
                <a:cs typeface="Trebuchet MS"/>
              </a:rPr>
              <a:t>n</a:t>
            </a:r>
            <a:r>
              <a:rPr sz="2400" spc="-100" dirty="0">
                <a:solidFill>
                  <a:srgbClr val="312D2A"/>
                </a:solidFill>
                <a:cs typeface="Trebuchet MS"/>
              </a:rPr>
              <a:t> </a:t>
            </a:r>
            <a:r>
              <a:rPr sz="2400" spc="-15" dirty="0">
                <a:solidFill>
                  <a:srgbClr val="312D2A"/>
                </a:solidFill>
                <a:cs typeface="Trebuchet MS"/>
              </a:rPr>
              <a:t>the  </a:t>
            </a:r>
            <a:r>
              <a:rPr sz="2400" spc="10" dirty="0">
                <a:solidFill>
                  <a:srgbClr val="312D2A"/>
                </a:solidFill>
                <a:cs typeface="Trebuchet MS"/>
              </a:rPr>
              <a:t>database</a:t>
            </a:r>
            <a:r>
              <a:rPr sz="2400" spc="-105" dirty="0">
                <a:solidFill>
                  <a:srgbClr val="312D2A"/>
                </a:solidFill>
                <a:cs typeface="Trebuchet MS"/>
              </a:rPr>
              <a:t> </a:t>
            </a:r>
            <a:r>
              <a:rPr sz="2400" spc="50" dirty="0">
                <a:solidFill>
                  <a:srgbClr val="312D2A"/>
                </a:solidFill>
                <a:cs typeface="Trebuchet MS"/>
              </a:rPr>
              <a:t>as</a:t>
            </a:r>
            <a:r>
              <a:rPr sz="2400" spc="-100" dirty="0">
                <a:solidFill>
                  <a:srgbClr val="312D2A"/>
                </a:solidFill>
                <a:cs typeface="Trebuchet MS"/>
              </a:rPr>
              <a:t> </a:t>
            </a:r>
            <a:r>
              <a:rPr sz="2400" spc="5" dirty="0">
                <a:solidFill>
                  <a:srgbClr val="312D2A"/>
                </a:solidFill>
                <a:cs typeface="Trebuchet MS"/>
              </a:rPr>
              <a:t>meta</a:t>
            </a:r>
            <a:r>
              <a:rPr sz="2400" spc="-105" dirty="0">
                <a:solidFill>
                  <a:srgbClr val="312D2A"/>
                </a:solidFill>
                <a:cs typeface="Trebuchet MS"/>
              </a:rPr>
              <a:t> </a:t>
            </a:r>
            <a:r>
              <a:rPr sz="2400" spc="-45" dirty="0">
                <a:solidFill>
                  <a:srgbClr val="312D2A"/>
                </a:solidFill>
                <a:cs typeface="Trebuchet MS"/>
              </a:rPr>
              <a:t>data.</a:t>
            </a:r>
            <a:endParaRPr sz="2400">
              <a:cs typeface="Trebuchet MS"/>
            </a:endParaRPr>
          </a:p>
        </p:txBody>
      </p:sp>
      <p:sp>
        <p:nvSpPr>
          <p:cNvPr id="10" name="object 9">
            <a:extLst>
              <a:ext uri="{FF2B5EF4-FFF2-40B4-BE49-F238E27FC236}">
                <a16:creationId xmlns:a16="http://schemas.microsoft.com/office/drawing/2014/main" id="{C207DD0E-B13E-42BD-A579-ADE8FA71EF8B}"/>
              </a:ext>
            </a:extLst>
          </p:cNvPr>
          <p:cNvSpPr txBox="1"/>
          <p:nvPr/>
        </p:nvSpPr>
        <p:spPr>
          <a:xfrm>
            <a:off x="7744246" y="7148989"/>
            <a:ext cx="2887763" cy="751488"/>
          </a:xfrm>
          <a:prstGeom prst="rect">
            <a:avLst/>
          </a:prstGeom>
        </p:spPr>
        <p:txBody>
          <a:bodyPr vert="horz" wrap="square" lIns="0" tIns="12700" rIns="0" bIns="0" rtlCol="0">
            <a:spAutoFit/>
          </a:bodyPr>
          <a:lstStyle/>
          <a:p>
            <a:pPr algn="ctr">
              <a:lnSpc>
                <a:spcPct val="100000"/>
              </a:lnSpc>
              <a:spcBef>
                <a:spcPts val="100"/>
              </a:spcBef>
            </a:pPr>
            <a:r>
              <a:rPr sz="2400" b="1" spc="55" dirty="0">
                <a:solidFill>
                  <a:schemeClr val="accent5">
                    <a:lumMod val="50000"/>
                  </a:schemeClr>
                </a:solidFill>
                <a:cs typeface="Trebuchet MS"/>
              </a:rPr>
              <a:t>De</a:t>
            </a:r>
            <a:r>
              <a:rPr sz="2400" b="1" spc="-35" dirty="0">
                <a:solidFill>
                  <a:schemeClr val="accent5">
                    <a:lumMod val="50000"/>
                  </a:schemeClr>
                </a:solidFill>
                <a:cs typeface="Trebuchet MS"/>
              </a:rPr>
              <a:t>c</a:t>
            </a:r>
            <a:r>
              <a:rPr sz="2400" b="1" spc="-15" dirty="0">
                <a:solidFill>
                  <a:schemeClr val="accent5">
                    <a:lumMod val="50000"/>
                  </a:schemeClr>
                </a:solidFill>
                <a:cs typeface="Trebuchet MS"/>
              </a:rPr>
              <a:t>l</a:t>
            </a:r>
            <a:r>
              <a:rPr sz="2400" b="1" spc="30" dirty="0">
                <a:solidFill>
                  <a:schemeClr val="accent5">
                    <a:lumMod val="50000"/>
                  </a:schemeClr>
                </a:solidFill>
                <a:cs typeface="Trebuchet MS"/>
              </a:rPr>
              <a:t>a</a:t>
            </a:r>
            <a:r>
              <a:rPr sz="2400" b="1" spc="-70" dirty="0">
                <a:solidFill>
                  <a:schemeClr val="accent5">
                    <a:lumMod val="50000"/>
                  </a:schemeClr>
                </a:solidFill>
                <a:cs typeface="Trebuchet MS"/>
              </a:rPr>
              <a:t>r</a:t>
            </a:r>
            <a:r>
              <a:rPr sz="2400" b="1" spc="30" dirty="0">
                <a:solidFill>
                  <a:schemeClr val="accent5">
                    <a:lumMod val="50000"/>
                  </a:schemeClr>
                </a:solidFill>
                <a:cs typeface="Trebuchet MS"/>
              </a:rPr>
              <a:t>a</a:t>
            </a:r>
            <a:r>
              <a:rPr sz="2400" b="1" spc="-5" dirty="0">
                <a:solidFill>
                  <a:schemeClr val="accent5">
                    <a:lumMod val="50000"/>
                  </a:schemeClr>
                </a:solidFill>
                <a:cs typeface="Trebuchet MS"/>
              </a:rPr>
              <a:t>t</a:t>
            </a:r>
            <a:r>
              <a:rPr sz="2400" b="1" spc="-15" dirty="0">
                <a:solidFill>
                  <a:schemeClr val="accent5">
                    <a:lumMod val="50000"/>
                  </a:schemeClr>
                </a:solidFill>
                <a:cs typeface="Trebuchet MS"/>
              </a:rPr>
              <a:t>i</a:t>
            </a:r>
            <a:r>
              <a:rPr sz="2400" b="1" spc="20" dirty="0">
                <a:solidFill>
                  <a:schemeClr val="accent5">
                    <a:lumMod val="50000"/>
                  </a:schemeClr>
                </a:solidFill>
                <a:cs typeface="Trebuchet MS"/>
              </a:rPr>
              <a:t>v</a:t>
            </a:r>
            <a:r>
              <a:rPr sz="2400" b="1" spc="-15" dirty="0">
                <a:solidFill>
                  <a:schemeClr val="accent5">
                    <a:lumMod val="50000"/>
                  </a:schemeClr>
                </a:solidFill>
                <a:cs typeface="Trebuchet MS"/>
              </a:rPr>
              <a:t>e</a:t>
            </a:r>
            <a:r>
              <a:rPr sz="2400" b="1" spc="-100" dirty="0">
                <a:solidFill>
                  <a:schemeClr val="accent5">
                    <a:lumMod val="50000"/>
                  </a:schemeClr>
                </a:solidFill>
                <a:cs typeface="Trebuchet MS"/>
              </a:rPr>
              <a:t> </a:t>
            </a:r>
            <a:r>
              <a:rPr sz="2400" b="1" spc="210" dirty="0">
                <a:solidFill>
                  <a:schemeClr val="accent5">
                    <a:lumMod val="50000"/>
                  </a:schemeClr>
                </a:solidFill>
                <a:cs typeface="Trebuchet MS"/>
              </a:rPr>
              <a:t>–</a:t>
            </a:r>
            <a:endParaRPr sz="2400">
              <a:solidFill>
                <a:schemeClr val="accent5">
                  <a:lumMod val="50000"/>
                </a:schemeClr>
              </a:solidFill>
              <a:cs typeface="Trebuchet MS"/>
            </a:endParaRPr>
          </a:p>
          <a:p>
            <a:pPr algn="ctr">
              <a:lnSpc>
                <a:spcPct val="100000"/>
              </a:lnSpc>
            </a:pPr>
            <a:r>
              <a:rPr sz="2400" b="1" spc="110" dirty="0">
                <a:solidFill>
                  <a:schemeClr val="accent5">
                    <a:lumMod val="50000"/>
                  </a:schemeClr>
                </a:solidFill>
                <a:cs typeface="Trebuchet MS"/>
              </a:rPr>
              <a:t>N</a:t>
            </a:r>
            <a:r>
              <a:rPr sz="2400" b="1" spc="90" dirty="0">
                <a:solidFill>
                  <a:schemeClr val="accent5">
                    <a:lumMod val="50000"/>
                  </a:schemeClr>
                </a:solidFill>
                <a:cs typeface="Trebuchet MS"/>
              </a:rPr>
              <a:t>o</a:t>
            </a:r>
            <a:r>
              <a:rPr sz="2400" b="1" spc="-100" dirty="0">
                <a:solidFill>
                  <a:schemeClr val="accent5">
                    <a:lumMod val="50000"/>
                  </a:schemeClr>
                </a:solidFill>
                <a:cs typeface="Trebuchet MS"/>
              </a:rPr>
              <a:t> </a:t>
            </a:r>
            <a:r>
              <a:rPr sz="2400" b="1" spc="-35" dirty="0">
                <a:solidFill>
                  <a:schemeClr val="accent5">
                    <a:lumMod val="50000"/>
                  </a:schemeClr>
                </a:solidFill>
                <a:cs typeface="Trebuchet MS"/>
              </a:rPr>
              <a:t>c</a:t>
            </a:r>
            <a:r>
              <a:rPr sz="2400" b="1" spc="55" dirty="0">
                <a:solidFill>
                  <a:schemeClr val="accent5">
                    <a:lumMod val="50000"/>
                  </a:schemeClr>
                </a:solidFill>
                <a:cs typeface="Trebuchet MS"/>
              </a:rPr>
              <a:t>od</a:t>
            </a:r>
            <a:r>
              <a:rPr sz="2400" b="1" spc="-15" dirty="0">
                <a:solidFill>
                  <a:schemeClr val="accent5">
                    <a:lumMod val="50000"/>
                  </a:schemeClr>
                </a:solidFill>
                <a:cs typeface="Trebuchet MS"/>
              </a:rPr>
              <a:t>e</a:t>
            </a:r>
            <a:r>
              <a:rPr sz="2400" b="1" spc="-105" dirty="0">
                <a:solidFill>
                  <a:schemeClr val="accent5">
                    <a:lumMod val="50000"/>
                  </a:schemeClr>
                </a:solidFill>
                <a:cs typeface="Trebuchet MS"/>
              </a:rPr>
              <a:t> </a:t>
            </a:r>
            <a:r>
              <a:rPr sz="2400" b="1" spc="75" dirty="0">
                <a:solidFill>
                  <a:schemeClr val="accent5">
                    <a:lumMod val="50000"/>
                  </a:schemeClr>
                </a:solidFill>
                <a:cs typeface="Trebuchet MS"/>
              </a:rPr>
              <a:t>g</a:t>
            </a:r>
            <a:r>
              <a:rPr sz="2400" b="1" spc="70" dirty="0">
                <a:solidFill>
                  <a:schemeClr val="accent5">
                    <a:lumMod val="50000"/>
                  </a:schemeClr>
                </a:solidFill>
                <a:cs typeface="Trebuchet MS"/>
              </a:rPr>
              <a:t>e</a:t>
            </a:r>
            <a:r>
              <a:rPr sz="2400" b="1" spc="50" dirty="0">
                <a:solidFill>
                  <a:schemeClr val="accent5">
                    <a:lumMod val="50000"/>
                  </a:schemeClr>
                </a:solidFill>
                <a:cs typeface="Trebuchet MS"/>
              </a:rPr>
              <a:t>n</a:t>
            </a:r>
            <a:r>
              <a:rPr sz="2400" b="1" spc="-25" dirty="0">
                <a:solidFill>
                  <a:schemeClr val="accent5">
                    <a:lumMod val="50000"/>
                  </a:schemeClr>
                </a:solidFill>
                <a:cs typeface="Trebuchet MS"/>
              </a:rPr>
              <a:t>e</a:t>
            </a:r>
            <a:r>
              <a:rPr sz="2400" b="1" spc="-70" dirty="0">
                <a:solidFill>
                  <a:schemeClr val="accent5">
                    <a:lumMod val="50000"/>
                  </a:schemeClr>
                </a:solidFill>
                <a:cs typeface="Trebuchet MS"/>
              </a:rPr>
              <a:t>r</a:t>
            </a:r>
            <a:r>
              <a:rPr sz="2400" b="1" spc="30" dirty="0">
                <a:solidFill>
                  <a:schemeClr val="accent5">
                    <a:lumMod val="50000"/>
                  </a:schemeClr>
                </a:solidFill>
                <a:cs typeface="Trebuchet MS"/>
              </a:rPr>
              <a:t>a</a:t>
            </a:r>
            <a:r>
              <a:rPr sz="2400" b="1" spc="-5" dirty="0">
                <a:solidFill>
                  <a:schemeClr val="accent5">
                    <a:lumMod val="50000"/>
                  </a:schemeClr>
                </a:solidFill>
                <a:cs typeface="Trebuchet MS"/>
              </a:rPr>
              <a:t>t</a:t>
            </a:r>
            <a:r>
              <a:rPr sz="2400" b="1" spc="-15" dirty="0">
                <a:solidFill>
                  <a:schemeClr val="accent5">
                    <a:lumMod val="50000"/>
                  </a:schemeClr>
                </a:solidFill>
                <a:cs typeface="Trebuchet MS"/>
              </a:rPr>
              <a:t>i</a:t>
            </a:r>
            <a:r>
              <a:rPr sz="2400" b="1" spc="55" dirty="0">
                <a:solidFill>
                  <a:schemeClr val="accent5">
                    <a:lumMod val="50000"/>
                  </a:schemeClr>
                </a:solidFill>
                <a:cs typeface="Trebuchet MS"/>
              </a:rPr>
              <a:t>o</a:t>
            </a:r>
            <a:r>
              <a:rPr sz="2400" b="1" spc="50" dirty="0">
                <a:solidFill>
                  <a:schemeClr val="accent5">
                    <a:lumMod val="50000"/>
                  </a:schemeClr>
                </a:solidFill>
                <a:cs typeface="Trebuchet MS"/>
              </a:rPr>
              <a:t>n</a:t>
            </a:r>
            <a:endParaRPr sz="2400">
              <a:solidFill>
                <a:schemeClr val="accent5">
                  <a:lumMod val="50000"/>
                </a:schemeClr>
              </a:solidFill>
              <a:cs typeface="Trebuchet MS"/>
            </a:endParaRPr>
          </a:p>
        </p:txBody>
      </p:sp>
      <p:sp>
        <p:nvSpPr>
          <p:cNvPr id="11" name="object 10">
            <a:extLst>
              <a:ext uri="{FF2B5EF4-FFF2-40B4-BE49-F238E27FC236}">
                <a16:creationId xmlns:a16="http://schemas.microsoft.com/office/drawing/2014/main" id="{45BA0C6D-D1C5-41B5-9EA6-8E0B981E6A67}"/>
              </a:ext>
            </a:extLst>
          </p:cNvPr>
          <p:cNvSpPr txBox="1"/>
          <p:nvPr/>
        </p:nvSpPr>
        <p:spPr>
          <a:xfrm>
            <a:off x="12478516" y="6259196"/>
            <a:ext cx="5100823" cy="756617"/>
          </a:xfrm>
          <a:prstGeom prst="rect">
            <a:avLst/>
          </a:prstGeom>
        </p:spPr>
        <p:txBody>
          <a:bodyPr vert="horz" wrap="square" lIns="0" tIns="3175" rIns="0" bIns="0" rtlCol="0">
            <a:spAutoFit/>
          </a:bodyPr>
          <a:lstStyle/>
          <a:p>
            <a:pPr marL="285115" marR="5080" indent="-273050" algn="ctr">
              <a:lnSpc>
                <a:spcPct val="103699"/>
              </a:lnSpc>
              <a:spcBef>
                <a:spcPts val="25"/>
              </a:spcBef>
            </a:pPr>
            <a:r>
              <a:rPr sz="2400" spc="20" dirty="0">
                <a:solidFill>
                  <a:srgbClr val="312D2A"/>
                </a:solidFill>
                <a:cs typeface="Trebuchet MS"/>
              </a:rPr>
              <a:t>P</a:t>
            </a:r>
            <a:r>
              <a:rPr sz="2400" spc="35" dirty="0">
                <a:solidFill>
                  <a:srgbClr val="312D2A"/>
                </a:solidFill>
                <a:cs typeface="Trebuchet MS"/>
              </a:rPr>
              <a:t>a</a:t>
            </a:r>
            <a:r>
              <a:rPr sz="2400" spc="120" dirty="0">
                <a:solidFill>
                  <a:srgbClr val="312D2A"/>
                </a:solidFill>
                <a:cs typeface="Trebuchet MS"/>
              </a:rPr>
              <a:t>g</a:t>
            </a:r>
            <a:r>
              <a:rPr sz="2400" spc="-20" dirty="0">
                <a:solidFill>
                  <a:srgbClr val="312D2A"/>
                </a:solidFill>
                <a:cs typeface="Trebuchet MS"/>
              </a:rPr>
              <a:t>e</a:t>
            </a:r>
            <a:r>
              <a:rPr sz="2400" spc="-100" dirty="0">
                <a:solidFill>
                  <a:srgbClr val="312D2A"/>
                </a:solidFill>
                <a:cs typeface="Trebuchet MS"/>
              </a:rPr>
              <a:t> </a:t>
            </a:r>
            <a:r>
              <a:rPr sz="2400" spc="120" dirty="0">
                <a:solidFill>
                  <a:srgbClr val="312D2A"/>
                </a:solidFill>
                <a:cs typeface="Trebuchet MS"/>
              </a:rPr>
              <a:t>g</a:t>
            </a:r>
            <a:r>
              <a:rPr sz="2400" spc="-25" dirty="0">
                <a:solidFill>
                  <a:srgbClr val="312D2A"/>
                </a:solidFill>
                <a:cs typeface="Trebuchet MS"/>
              </a:rPr>
              <a:t>e</a:t>
            </a:r>
            <a:r>
              <a:rPr sz="2400" spc="70" dirty="0">
                <a:solidFill>
                  <a:srgbClr val="312D2A"/>
                </a:solidFill>
                <a:cs typeface="Trebuchet MS"/>
              </a:rPr>
              <a:t>n</a:t>
            </a:r>
            <a:r>
              <a:rPr sz="2400" spc="-25" dirty="0">
                <a:solidFill>
                  <a:srgbClr val="312D2A"/>
                </a:solidFill>
                <a:cs typeface="Trebuchet MS"/>
              </a:rPr>
              <a:t>e</a:t>
            </a:r>
            <a:r>
              <a:rPr sz="2400" spc="-70" dirty="0">
                <a:solidFill>
                  <a:srgbClr val="312D2A"/>
                </a:solidFill>
                <a:cs typeface="Trebuchet MS"/>
              </a:rPr>
              <a:t>r</a:t>
            </a:r>
            <a:r>
              <a:rPr sz="2400" spc="5" dirty="0">
                <a:solidFill>
                  <a:srgbClr val="312D2A"/>
                </a:solidFill>
                <a:cs typeface="Trebuchet MS"/>
              </a:rPr>
              <a:t>a</a:t>
            </a:r>
            <a:r>
              <a:rPr sz="2400" spc="-85" dirty="0">
                <a:solidFill>
                  <a:srgbClr val="312D2A"/>
                </a:solidFill>
                <a:cs typeface="Trebuchet MS"/>
              </a:rPr>
              <a:t>t</a:t>
            </a:r>
            <a:r>
              <a:rPr sz="2400" spc="-60" dirty="0">
                <a:solidFill>
                  <a:srgbClr val="312D2A"/>
                </a:solidFill>
                <a:cs typeface="Trebuchet MS"/>
              </a:rPr>
              <a:t>i</a:t>
            </a:r>
            <a:r>
              <a:rPr sz="2400" spc="65" dirty="0">
                <a:solidFill>
                  <a:srgbClr val="312D2A"/>
                </a:solidFill>
                <a:cs typeface="Trebuchet MS"/>
              </a:rPr>
              <a:t>o</a:t>
            </a:r>
            <a:r>
              <a:rPr sz="2400" spc="80" dirty="0">
                <a:solidFill>
                  <a:srgbClr val="312D2A"/>
                </a:solidFill>
                <a:cs typeface="Trebuchet MS"/>
              </a:rPr>
              <a:t>n</a:t>
            </a:r>
            <a:r>
              <a:rPr sz="2400" spc="-100" dirty="0">
                <a:solidFill>
                  <a:srgbClr val="312D2A"/>
                </a:solidFill>
                <a:cs typeface="Trebuchet MS"/>
              </a:rPr>
              <a:t> </a:t>
            </a:r>
            <a:r>
              <a:rPr sz="2400" spc="-60" dirty="0">
                <a:solidFill>
                  <a:srgbClr val="312D2A"/>
                </a:solidFill>
                <a:cs typeface="Trebuchet MS"/>
              </a:rPr>
              <a:t>i</a:t>
            </a:r>
            <a:r>
              <a:rPr sz="2400" spc="95" dirty="0">
                <a:solidFill>
                  <a:srgbClr val="312D2A"/>
                </a:solidFill>
                <a:cs typeface="Trebuchet MS"/>
              </a:rPr>
              <a:t>s</a:t>
            </a:r>
            <a:r>
              <a:rPr sz="2400" spc="-90" dirty="0">
                <a:solidFill>
                  <a:srgbClr val="312D2A"/>
                </a:solidFill>
                <a:cs typeface="Trebuchet MS"/>
              </a:rPr>
              <a:t> </a:t>
            </a:r>
            <a:r>
              <a:rPr sz="2400" spc="-25" dirty="0">
                <a:solidFill>
                  <a:srgbClr val="312D2A"/>
                </a:solidFill>
                <a:cs typeface="Trebuchet MS"/>
              </a:rPr>
              <a:t>e</a:t>
            </a:r>
            <a:r>
              <a:rPr sz="2400" spc="-35" dirty="0">
                <a:solidFill>
                  <a:srgbClr val="312D2A"/>
                </a:solidFill>
                <a:cs typeface="Trebuchet MS"/>
              </a:rPr>
              <a:t>ff</a:t>
            </a:r>
            <a:r>
              <a:rPr sz="2400" spc="-60" dirty="0">
                <a:solidFill>
                  <a:srgbClr val="312D2A"/>
                </a:solidFill>
                <a:cs typeface="Trebuchet MS"/>
              </a:rPr>
              <a:t>i</a:t>
            </a:r>
            <a:r>
              <a:rPr sz="2400" spc="-35" dirty="0">
                <a:solidFill>
                  <a:srgbClr val="312D2A"/>
                </a:solidFill>
                <a:cs typeface="Trebuchet MS"/>
              </a:rPr>
              <a:t>c</a:t>
            </a:r>
            <a:r>
              <a:rPr sz="2400" spc="-60" dirty="0">
                <a:solidFill>
                  <a:srgbClr val="312D2A"/>
                </a:solidFill>
                <a:cs typeface="Trebuchet MS"/>
              </a:rPr>
              <a:t>i</a:t>
            </a:r>
            <a:r>
              <a:rPr sz="2400" spc="-25" dirty="0">
                <a:solidFill>
                  <a:srgbClr val="312D2A"/>
                </a:solidFill>
                <a:cs typeface="Trebuchet MS"/>
              </a:rPr>
              <a:t>e</a:t>
            </a:r>
            <a:r>
              <a:rPr sz="2400" spc="70" dirty="0">
                <a:solidFill>
                  <a:srgbClr val="312D2A"/>
                </a:solidFill>
                <a:cs typeface="Trebuchet MS"/>
              </a:rPr>
              <a:t>n</a:t>
            </a:r>
            <a:r>
              <a:rPr sz="2400" spc="-95" dirty="0">
                <a:solidFill>
                  <a:srgbClr val="312D2A"/>
                </a:solidFill>
                <a:cs typeface="Trebuchet MS"/>
              </a:rPr>
              <a:t>t</a:t>
            </a:r>
            <a:r>
              <a:rPr sz="2400" spc="-100" dirty="0">
                <a:solidFill>
                  <a:srgbClr val="312D2A"/>
                </a:solidFill>
                <a:cs typeface="Trebuchet MS"/>
              </a:rPr>
              <a:t> </a:t>
            </a:r>
            <a:r>
              <a:rPr sz="2400" dirty="0">
                <a:solidFill>
                  <a:srgbClr val="312D2A"/>
                </a:solidFill>
                <a:cs typeface="Trebuchet MS"/>
              </a:rPr>
              <a:t>w</a:t>
            </a:r>
            <a:r>
              <a:rPr sz="2400" spc="-60" dirty="0">
                <a:solidFill>
                  <a:srgbClr val="312D2A"/>
                </a:solidFill>
                <a:cs typeface="Trebuchet MS"/>
              </a:rPr>
              <a:t>i</a:t>
            </a:r>
            <a:r>
              <a:rPr sz="2400" spc="-100" dirty="0">
                <a:solidFill>
                  <a:srgbClr val="312D2A"/>
                </a:solidFill>
                <a:cs typeface="Trebuchet MS"/>
              </a:rPr>
              <a:t>t</a:t>
            </a:r>
            <a:r>
              <a:rPr sz="2400" spc="80" dirty="0">
                <a:solidFill>
                  <a:srgbClr val="312D2A"/>
                </a:solidFill>
                <a:cs typeface="Trebuchet MS"/>
              </a:rPr>
              <a:t>h</a:t>
            </a:r>
            <a:r>
              <a:rPr sz="2400" spc="-100" dirty="0">
                <a:solidFill>
                  <a:srgbClr val="312D2A"/>
                </a:solidFill>
                <a:cs typeface="Trebuchet MS"/>
              </a:rPr>
              <a:t> </a:t>
            </a:r>
            <a:r>
              <a:rPr sz="2400" spc="65" dirty="0">
                <a:solidFill>
                  <a:srgbClr val="312D2A"/>
                </a:solidFill>
                <a:cs typeface="Trebuchet MS"/>
              </a:rPr>
              <a:t>o</a:t>
            </a:r>
            <a:r>
              <a:rPr sz="2400" spc="70" dirty="0">
                <a:solidFill>
                  <a:srgbClr val="312D2A"/>
                </a:solidFill>
                <a:cs typeface="Trebuchet MS"/>
              </a:rPr>
              <a:t>n</a:t>
            </a:r>
            <a:r>
              <a:rPr sz="2400" spc="-90" dirty="0">
                <a:solidFill>
                  <a:srgbClr val="312D2A"/>
                </a:solidFill>
                <a:cs typeface="Trebuchet MS"/>
              </a:rPr>
              <a:t>l</a:t>
            </a:r>
            <a:r>
              <a:rPr sz="2400" spc="30" dirty="0">
                <a:solidFill>
                  <a:srgbClr val="312D2A"/>
                </a:solidFill>
                <a:cs typeface="Trebuchet MS"/>
              </a:rPr>
              <a:t>y  </a:t>
            </a:r>
            <a:r>
              <a:rPr sz="2400" spc="40" dirty="0">
                <a:solidFill>
                  <a:srgbClr val="312D2A"/>
                </a:solidFill>
                <a:cs typeface="Trebuchet MS"/>
              </a:rPr>
              <a:t>one</a:t>
            </a:r>
            <a:r>
              <a:rPr sz="2400" spc="-105" dirty="0">
                <a:solidFill>
                  <a:srgbClr val="312D2A"/>
                </a:solidFill>
                <a:cs typeface="Trebuchet MS"/>
              </a:rPr>
              <a:t> </a:t>
            </a:r>
            <a:r>
              <a:rPr sz="2400" spc="5" dirty="0">
                <a:solidFill>
                  <a:srgbClr val="312D2A"/>
                </a:solidFill>
                <a:cs typeface="Trebuchet MS"/>
              </a:rPr>
              <a:t>request</a:t>
            </a:r>
            <a:r>
              <a:rPr sz="2400" spc="-105" dirty="0">
                <a:solidFill>
                  <a:srgbClr val="312D2A"/>
                </a:solidFill>
                <a:cs typeface="Trebuchet MS"/>
              </a:rPr>
              <a:t> </a:t>
            </a:r>
            <a:r>
              <a:rPr sz="2400" spc="40" dirty="0">
                <a:solidFill>
                  <a:srgbClr val="312D2A"/>
                </a:solidFill>
                <a:cs typeface="Trebuchet MS"/>
              </a:rPr>
              <a:t>and</a:t>
            </a:r>
            <a:r>
              <a:rPr sz="2400" spc="-95" dirty="0">
                <a:solidFill>
                  <a:srgbClr val="312D2A"/>
                </a:solidFill>
                <a:cs typeface="Trebuchet MS"/>
              </a:rPr>
              <a:t> </a:t>
            </a:r>
            <a:r>
              <a:rPr sz="2400" spc="40" dirty="0">
                <a:solidFill>
                  <a:srgbClr val="312D2A"/>
                </a:solidFill>
                <a:cs typeface="Trebuchet MS"/>
              </a:rPr>
              <a:t>one</a:t>
            </a:r>
            <a:r>
              <a:rPr sz="2400" spc="-100" dirty="0">
                <a:solidFill>
                  <a:srgbClr val="312D2A"/>
                </a:solidFill>
                <a:cs typeface="Trebuchet MS"/>
              </a:rPr>
              <a:t> </a:t>
            </a:r>
            <a:r>
              <a:rPr sz="2400" spc="10" dirty="0">
                <a:solidFill>
                  <a:srgbClr val="312D2A"/>
                </a:solidFill>
                <a:cs typeface="Trebuchet MS"/>
              </a:rPr>
              <a:t>response.</a:t>
            </a:r>
            <a:endParaRPr sz="2400">
              <a:cs typeface="Trebuchet MS"/>
            </a:endParaRPr>
          </a:p>
        </p:txBody>
      </p:sp>
      <p:sp>
        <p:nvSpPr>
          <p:cNvPr id="12" name="object 11">
            <a:extLst>
              <a:ext uri="{FF2B5EF4-FFF2-40B4-BE49-F238E27FC236}">
                <a16:creationId xmlns:a16="http://schemas.microsoft.com/office/drawing/2014/main" id="{4ADDEFCF-E9D3-4C0B-98CC-0FF3DC0C07FE}"/>
              </a:ext>
            </a:extLst>
          </p:cNvPr>
          <p:cNvSpPr txBox="1"/>
          <p:nvPr/>
        </p:nvSpPr>
        <p:spPr>
          <a:xfrm>
            <a:off x="13437891" y="7135246"/>
            <a:ext cx="3182647" cy="761747"/>
          </a:xfrm>
          <a:prstGeom prst="rect">
            <a:avLst/>
          </a:prstGeom>
        </p:spPr>
        <p:txBody>
          <a:bodyPr vert="horz" wrap="square" lIns="0" tIns="22860" rIns="0" bIns="0" rtlCol="0">
            <a:spAutoFit/>
          </a:bodyPr>
          <a:lstStyle/>
          <a:p>
            <a:pPr marL="304165" marR="5080" indent="-291465" algn="ctr">
              <a:spcBef>
                <a:spcPts val="180"/>
              </a:spcBef>
            </a:pPr>
            <a:r>
              <a:rPr sz="2400" b="1" spc="90" dirty="0">
                <a:solidFill>
                  <a:schemeClr val="accent5">
                    <a:lumMod val="50000"/>
                  </a:schemeClr>
                </a:solidFill>
                <a:cs typeface="Trebuchet MS"/>
              </a:rPr>
              <a:t>D</a:t>
            </a:r>
            <a:r>
              <a:rPr sz="2400" b="1" spc="60" dirty="0">
                <a:solidFill>
                  <a:schemeClr val="accent5">
                    <a:lumMod val="50000"/>
                  </a:schemeClr>
                </a:solidFill>
                <a:cs typeface="Trebuchet MS"/>
              </a:rPr>
              <a:t>a</a:t>
            </a:r>
            <a:r>
              <a:rPr sz="2400" b="1" spc="15" dirty="0">
                <a:solidFill>
                  <a:schemeClr val="accent5">
                    <a:lumMod val="50000"/>
                  </a:schemeClr>
                </a:solidFill>
                <a:cs typeface="Trebuchet MS"/>
              </a:rPr>
              <a:t>t</a:t>
            </a:r>
            <a:r>
              <a:rPr sz="2400" b="1" spc="40" dirty="0">
                <a:solidFill>
                  <a:schemeClr val="accent5">
                    <a:lumMod val="50000"/>
                  </a:schemeClr>
                </a:solidFill>
                <a:cs typeface="Trebuchet MS"/>
              </a:rPr>
              <a:t>a</a:t>
            </a:r>
            <a:r>
              <a:rPr sz="2400" b="1" spc="-105" dirty="0">
                <a:solidFill>
                  <a:schemeClr val="accent5">
                    <a:lumMod val="50000"/>
                  </a:schemeClr>
                </a:solidFill>
                <a:cs typeface="Trebuchet MS"/>
              </a:rPr>
              <a:t> </a:t>
            </a:r>
            <a:r>
              <a:rPr sz="2400" b="1" spc="50" dirty="0">
                <a:solidFill>
                  <a:schemeClr val="accent5">
                    <a:lumMod val="50000"/>
                  </a:schemeClr>
                </a:solidFill>
                <a:cs typeface="Trebuchet MS"/>
              </a:rPr>
              <a:t>p</a:t>
            </a:r>
            <a:r>
              <a:rPr sz="2400" b="1" spc="-65" dirty="0">
                <a:solidFill>
                  <a:schemeClr val="accent5">
                    <a:lumMod val="50000"/>
                  </a:schemeClr>
                </a:solidFill>
                <a:cs typeface="Trebuchet MS"/>
              </a:rPr>
              <a:t>r</a:t>
            </a:r>
            <a:r>
              <a:rPr sz="2400" b="1" spc="55" dirty="0">
                <a:solidFill>
                  <a:schemeClr val="accent5">
                    <a:lumMod val="50000"/>
                  </a:schemeClr>
                </a:solidFill>
                <a:cs typeface="Trebuchet MS"/>
              </a:rPr>
              <a:t>o</a:t>
            </a:r>
            <a:r>
              <a:rPr sz="2400" b="1" spc="-35" dirty="0">
                <a:solidFill>
                  <a:schemeClr val="accent5">
                    <a:lumMod val="50000"/>
                  </a:schemeClr>
                </a:solidFill>
                <a:cs typeface="Trebuchet MS"/>
              </a:rPr>
              <a:t>c</a:t>
            </a:r>
            <a:r>
              <a:rPr sz="2400" b="1" spc="-5" dirty="0">
                <a:solidFill>
                  <a:schemeClr val="accent5">
                    <a:lumMod val="50000"/>
                  </a:schemeClr>
                </a:solidFill>
                <a:cs typeface="Trebuchet MS"/>
              </a:rPr>
              <a:t>e</a:t>
            </a:r>
            <a:r>
              <a:rPr sz="2400" b="1" spc="85" dirty="0">
                <a:solidFill>
                  <a:schemeClr val="accent5">
                    <a:lumMod val="50000"/>
                  </a:schemeClr>
                </a:solidFill>
                <a:cs typeface="Trebuchet MS"/>
              </a:rPr>
              <a:t>ss</a:t>
            </a:r>
            <a:r>
              <a:rPr sz="2400" b="1" spc="-20" dirty="0">
                <a:solidFill>
                  <a:schemeClr val="accent5">
                    <a:lumMod val="50000"/>
                  </a:schemeClr>
                </a:solidFill>
                <a:cs typeface="Trebuchet MS"/>
              </a:rPr>
              <a:t>i</a:t>
            </a:r>
            <a:r>
              <a:rPr sz="2400" b="1" spc="50" dirty="0">
                <a:solidFill>
                  <a:schemeClr val="accent5">
                    <a:lumMod val="50000"/>
                  </a:schemeClr>
                </a:solidFill>
                <a:cs typeface="Trebuchet MS"/>
              </a:rPr>
              <a:t>n</a:t>
            </a:r>
            <a:r>
              <a:rPr sz="2400" b="1" spc="165" dirty="0">
                <a:solidFill>
                  <a:schemeClr val="accent5">
                    <a:lumMod val="50000"/>
                  </a:schemeClr>
                </a:solidFill>
                <a:cs typeface="Trebuchet MS"/>
              </a:rPr>
              <a:t>g</a:t>
            </a:r>
            <a:r>
              <a:rPr sz="2400" b="1" spc="-90" dirty="0">
                <a:solidFill>
                  <a:schemeClr val="accent5">
                    <a:lumMod val="50000"/>
                  </a:schemeClr>
                </a:solidFill>
                <a:cs typeface="Trebuchet MS"/>
              </a:rPr>
              <a:t> </a:t>
            </a:r>
            <a:r>
              <a:rPr sz="2400" b="1" spc="55" dirty="0">
                <a:solidFill>
                  <a:schemeClr val="accent5">
                    <a:lumMod val="50000"/>
                  </a:schemeClr>
                </a:solidFill>
                <a:cs typeface="Trebuchet MS"/>
              </a:rPr>
              <a:t>do</a:t>
            </a:r>
            <a:r>
              <a:rPr sz="2400" b="1" spc="50" dirty="0">
                <a:solidFill>
                  <a:schemeClr val="accent5">
                    <a:lumMod val="50000"/>
                  </a:schemeClr>
                </a:solidFill>
                <a:cs typeface="Trebuchet MS"/>
              </a:rPr>
              <a:t>n</a:t>
            </a:r>
            <a:r>
              <a:rPr sz="2400" b="1" spc="-10" dirty="0">
                <a:solidFill>
                  <a:schemeClr val="accent5">
                    <a:lumMod val="50000"/>
                  </a:schemeClr>
                </a:solidFill>
                <a:cs typeface="Trebuchet MS"/>
              </a:rPr>
              <a:t>e  </a:t>
            </a:r>
            <a:r>
              <a:rPr sz="2400" b="1" spc="15" dirty="0">
                <a:solidFill>
                  <a:schemeClr val="accent5">
                    <a:lumMod val="50000"/>
                  </a:schemeClr>
                </a:solidFill>
                <a:cs typeface="Trebuchet MS"/>
              </a:rPr>
              <a:t>in</a:t>
            </a:r>
            <a:r>
              <a:rPr sz="2400" b="1" spc="-105" dirty="0">
                <a:solidFill>
                  <a:schemeClr val="accent5">
                    <a:lumMod val="50000"/>
                  </a:schemeClr>
                </a:solidFill>
                <a:cs typeface="Trebuchet MS"/>
              </a:rPr>
              <a:t> </a:t>
            </a:r>
            <a:r>
              <a:rPr sz="2400" b="1" spc="10" dirty="0">
                <a:solidFill>
                  <a:schemeClr val="accent5">
                    <a:lumMod val="50000"/>
                  </a:schemeClr>
                </a:solidFill>
                <a:cs typeface="Trebuchet MS"/>
              </a:rPr>
              <a:t>the</a:t>
            </a:r>
            <a:r>
              <a:rPr sz="2400" b="1" spc="-110" dirty="0">
                <a:solidFill>
                  <a:schemeClr val="accent5">
                    <a:lumMod val="50000"/>
                  </a:schemeClr>
                </a:solidFill>
                <a:cs typeface="Trebuchet MS"/>
              </a:rPr>
              <a:t> </a:t>
            </a:r>
            <a:r>
              <a:rPr sz="2400" b="1" spc="40" dirty="0">
                <a:solidFill>
                  <a:schemeClr val="accent5">
                    <a:lumMod val="50000"/>
                  </a:schemeClr>
                </a:solidFill>
                <a:cs typeface="Trebuchet MS"/>
              </a:rPr>
              <a:t>Database</a:t>
            </a:r>
            <a:endParaRPr sz="2400" dirty="0">
              <a:solidFill>
                <a:schemeClr val="accent5">
                  <a:lumMod val="50000"/>
                </a:schemeClr>
              </a:solidFill>
              <a:cs typeface="Trebuchet MS"/>
            </a:endParaRPr>
          </a:p>
        </p:txBody>
      </p:sp>
      <p:pic>
        <p:nvPicPr>
          <p:cNvPr id="13" name="object 12">
            <a:extLst>
              <a:ext uri="{FF2B5EF4-FFF2-40B4-BE49-F238E27FC236}">
                <a16:creationId xmlns:a16="http://schemas.microsoft.com/office/drawing/2014/main" id="{842D8283-1A38-445D-8B9F-ACA96BC3C9E1}"/>
              </a:ext>
            </a:extLst>
          </p:cNvPr>
          <p:cNvPicPr/>
          <p:nvPr/>
        </p:nvPicPr>
        <p:blipFill>
          <a:blip r:embed="rId4" cstate="email">
            <a:extLst>
              <a:ext uri="{28A0092B-C50C-407E-A947-70E740481C1C}">
                <a14:useLocalDpi xmlns:a14="http://schemas.microsoft.com/office/drawing/2010/main"/>
              </a:ext>
            </a:extLst>
          </a:blip>
          <a:stretch>
            <a:fillRect/>
          </a:stretch>
        </p:blipFill>
        <p:spPr>
          <a:xfrm>
            <a:off x="1485154" y="1492909"/>
            <a:ext cx="4692851" cy="4692851"/>
          </a:xfrm>
          <a:prstGeom prst="rect">
            <a:avLst/>
          </a:prstGeom>
          <a:ln>
            <a:noFill/>
          </a:ln>
          <a:effectLst>
            <a:outerShdw blurRad="292100" dist="139700" dir="2700000" algn="tl" rotWithShape="0">
              <a:srgbClr val="333333">
                <a:alpha val="65000"/>
              </a:srgbClr>
            </a:outerShdw>
          </a:effectLst>
        </p:spPr>
      </p:pic>
      <p:sp>
        <p:nvSpPr>
          <p:cNvPr id="15" name="object 2">
            <a:extLst>
              <a:ext uri="{FF2B5EF4-FFF2-40B4-BE49-F238E27FC236}">
                <a16:creationId xmlns:a16="http://schemas.microsoft.com/office/drawing/2014/main" id="{16B82B4E-E842-42B5-83DB-8B0AC2DB2113}"/>
              </a:ext>
            </a:extLst>
          </p:cNvPr>
          <p:cNvSpPr txBox="1">
            <a:spLocks/>
          </p:cNvSpPr>
          <p:nvPr/>
        </p:nvSpPr>
        <p:spPr>
          <a:xfrm>
            <a:off x="5150019" y="8392161"/>
            <a:ext cx="7683577" cy="997709"/>
          </a:xfrm>
          <a:prstGeom prst="rect">
            <a:avLst/>
          </a:prstGeom>
        </p:spPr>
        <p:txBody>
          <a:bodyPr vert="horz" wrap="square" lIns="0" tIns="12700" rIns="0" bIns="0" rtlCol="0" anchor="ctr">
            <a:spAutoFit/>
          </a:bodyPr>
          <a:lstStyle>
            <a:lvl1pPr marL="12700" indent="0" algn="l" defTabSz="1828709" rtl="0" eaLnBrk="1" latinLnBrk="0" hangingPunct="1">
              <a:lnSpc>
                <a:spcPct val="100000"/>
              </a:lnSpc>
              <a:spcBef>
                <a:spcPct val="0"/>
              </a:spcBef>
              <a:buNone/>
              <a:tabLst/>
              <a:defRPr sz="5000" b="0" i="0" kern="1200">
                <a:solidFill>
                  <a:schemeClr val="tx1"/>
                </a:solidFill>
                <a:latin typeface="Oracle Sans" panose="020B0503020204020204" pitchFamily="34" charset="0"/>
                <a:ea typeface="+mj-ea"/>
                <a:cs typeface="Oracle Sans" panose="020B0503020204020204" pitchFamily="34" charset="0"/>
              </a:defRPr>
            </a:lvl1pPr>
          </a:lstStyle>
          <a:p>
            <a:pPr algn="ctr">
              <a:spcBef>
                <a:spcPts val="100"/>
              </a:spcBef>
            </a:pPr>
            <a:r>
              <a:rPr lang="en-US" sz="3200" b="1" spc="50" dirty="0">
                <a:solidFill>
                  <a:schemeClr val="accent5">
                    <a:lumMod val="50000"/>
                  </a:schemeClr>
                </a:solidFill>
                <a:latin typeface="+mn-lt"/>
                <a:cs typeface="Trebuchet MS"/>
              </a:rPr>
              <a:t>Rapidly</a:t>
            </a:r>
            <a:r>
              <a:rPr lang="en-US" sz="3200" b="1" spc="-150" dirty="0">
                <a:solidFill>
                  <a:schemeClr val="accent5">
                    <a:lumMod val="50000"/>
                  </a:schemeClr>
                </a:solidFill>
                <a:latin typeface="+mn-lt"/>
                <a:cs typeface="Trebuchet MS"/>
              </a:rPr>
              <a:t> </a:t>
            </a:r>
            <a:r>
              <a:rPr lang="en-US" sz="3200" b="1" spc="-5" dirty="0">
                <a:solidFill>
                  <a:schemeClr val="accent5">
                    <a:lumMod val="50000"/>
                  </a:schemeClr>
                </a:solidFill>
                <a:latin typeface="+mn-lt"/>
                <a:cs typeface="Trebuchet MS"/>
              </a:rPr>
              <a:t>develop,</a:t>
            </a:r>
            <a:r>
              <a:rPr lang="en-US" sz="3200" b="1" spc="-150" dirty="0">
                <a:solidFill>
                  <a:schemeClr val="accent5">
                    <a:lumMod val="50000"/>
                  </a:schemeClr>
                </a:solidFill>
                <a:latin typeface="+mn-lt"/>
                <a:cs typeface="Trebuchet MS"/>
              </a:rPr>
              <a:t> </a:t>
            </a:r>
            <a:r>
              <a:rPr lang="en-US" sz="3200" b="1" dirty="0">
                <a:solidFill>
                  <a:schemeClr val="accent5">
                    <a:lumMod val="50000"/>
                  </a:schemeClr>
                </a:solidFill>
                <a:latin typeface="+mn-lt"/>
                <a:cs typeface="Trebuchet MS"/>
              </a:rPr>
              <a:t>customize,</a:t>
            </a:r>
            <a:r>
              <a:rPr lang="en-US" sz="3200" b="1" spc="-150" dirty="0">
                <a:solidFill>
                  <a:schemeClr val="accent5">
                    <a:lumMod val="50000"/>
                  </a:schemeClr>
                </a:solidFill>
                <a:latin typeface="+mn-lt"/>
                <a:cs typeface="Trebuchet MS"/>
              </a:rPr>
              <a:t> </a:t>
            </a:r>
            <a:r>
              <a:rPr lang="en-US" sz="3200" b="1" spc="70" dirty="0">
                <a:solidFill>
                  <a:schemeClr val="accent5">
                    <a:lumMod val="50000"/>
                  </a:schemeClr>
                </a:solidFill>
                <a:latin typeface="+mn-lt"/>
                <a:cs typeface="Trebuchet MS"/>
              </a:rPr>
              <a:t>and</a:t>
            </a:r>
            <a:r>
              <a:rPr lang="en-US" sz="3200" b="1" spc="-150" dirty="0">
                <a:solidFill>
                  <a:schemeClr val="accent5">
                    <a:lumMod val="50000"/>
                  </a:schemeClr>
                </a:solidFill>
                <a:latin typeface="+mn-lt"/>
                <a:cs typeface="Trebuchet MS"/>
              </a:rPr>
              <a:t> </a:t>
            </a:r>
            <a:r>
              <a:rPr lang="en-US" sz="3200" b="1" dirty="0">
                <a:solidFill>
                  <a:schemeClr val="accent5">
                    <a:lumMod val="50000"/>
                  </a:schemeClr>
                </a:solidFill>
                <a:latin typeface="+mn-lt"/>
                <a:cs typeface="Trebuchet MS"/>
              </a:rPr>
              <a:t>deliver</a:t>
            </a:r>
          </a:p>
        </p:txBody>
      </p:sp>
      <p:sp>
        <p:nvSpPr>
          <p:cNvPr id="16" name="object 3">
            <a:extLst>
              <a:ext uri="{FF2B5EF4-FFF2-40B4-BE49-F238E27FC236}">
                <a16:creationId xmlns:a16="http://schemas.microsoft.com/office/drawing/2014/main" id="{D60D9775-3723-441B-99B5-DC464F3B7F10}"/>
              </a:ext>
            </a:extLst>
          </p:cNvPr>
          <p:cNvSpPr txBox="1"/>
          <p:nvPr/>
        </p:nvSpPr>
        <p:spPr>
          <a:xfrm>
            <a:off x="3020335" y="9165335"/>
            <a:ext cx="13809700" cy="835485"/>
          </a:xfrm>
          <a:prstGeom prst="rect">
            <a:avLst/>
          </a:prstGeom>
        </p:spPr>
        <p:txBody>
          <a:bodyPr vert="horz" wrap="square" lIns="0" tIns="45085" rIns="0" bIns="0" rtlCol="0">
            <a:spAutoFit/>
          </a:bodyPr>
          <a:lstStyle/>
          <a:p>
            <a:pPr marL="12700" marR="5080" algn="just">
              <a:spcBef>
                <a:spcPts val="355"/>
              </a:spcBef>
            </a:pPr>
            <a:r>
              <a:rPr sz="2400" spc="-15" dirty="0">
                <a:solidFill>
                  <a:srgbClr val="312D2A"/>
                </a:solidFill>
                <a:cs typeface="Trebuchet MS"/>
              </a:rPr>
              <a:t>Pre-built</a:t>
            </a:r>
            <a:r>
              <a:rPr sz="2400" spc="-110" dirty="0">
                <a:solidFill>
                  <a:srgbClr val="312D2A"/>
                </a:solidFill>
                <a:cs typeface="Trebuchet MS"/>
              </a:rPr>
              <a:t> </a:t>
            </a:r>
            <a:r>
              <a:rPr sz="2400" dirty="0">
                <a:solidFill>
                  <a:srgbClr val="312D2A"/>
                </a:solidFill>
                <a:cs typeface="Trebuchet MS"/>
              </a:rPr>
              <a:t>controls</a:t>
            </a:r>
            <a:r>
              <a:rPr sz="2400" spc="-100" dirty="0">
                <a:solidFill>
                  <a:srgbClr val="312D2A"/>
                </a:solidFill>
                <a:cs typeface="Trebuchet MS"/>
              </a:rPr>
              <a:t> </a:t>
            </a:r>
            <a:r>
              <a:rPr sz="2400" spc="-20" dirty="0">
                <a:solidFill>
                  <a:srgbClr val="312D2A"/>
                </a:solidFill>
                <a:cs typeface="Trebuchet MS"/>
              </a:rPr>
              <a:t>for</a:t>
            </a:r>
            <a:r>
              <a:rPr sz="2400" spc="-110" dirty="0">
                <a:solidFill>
                  <a:srgbClr val="312D2A"/>
                </a:solidFill>
                <a:cs typeface="Trebuchet MS"/>
              </a:rPr>
              <a:t> </a:t>
            </a:r>
            <a:r>
              <a:rPr sz="2400" spc="-45" dirty="0">
                <a:solidFill>
                  <a:srgbClr val="312D2A"/>
                </a:solidFill>
                <a:cs typeface="Trebuchet MS"/>
              </a:rPr>
              <a:t>security,</a:t>
            </a:r>
            <a:r>
              <a:rPr sz="2400" spc="-110" dirty="0">
                <a:solidFill>
                  <a:srgbClr val="312D2A"/>
                </a:solidFill>
                <a:cs typeface="Trebuchet MS"/>
              </a:rPr>
              <a:t> </a:t>
            </a:r>
            <a:r>
              <a:rPr sz="2400" spc="-20" dirty="0">
                <a:solidFill>
                  <a:srgbClr val="312D2A"/>
                </a:solidFill>
                <a:cs typeface="Trebuchet MS"/>
              </a:rPr>
              <a:t>authentication,</a:t>
            </a:r>
            <a:r>
              <a:rPr sz="2400" spc="-110" dirty="0">
                <a:solidFill>
                  <a:srgbClr val="312D2A"/>
                </a:solidFill>
                <a:cs typeface="Trebuchet MS"/>
              </a:rPr>
              <a:t> </a:t>
            </a:r>
            <a:r>
              <a:rPr sz="2400" spc="15" dirty="0">
                <a:solidFill>
                  <a:srgbClr val="312D2A"/>
                </a:solidFill>
                <a:cs typeface="Trebuchet MS"/>
              </a:rPr>
              <a:t>database</a:t>
            </a:r>
            <a:r>
              <a:rPr sz="2400" spc="-105" dirty="0">
                <a:solidFill>
                  <a:srgbClr val="312D2A"/>
                </a:solidFill>
                <a:cs typeface="Trebuchet MS"/>
              </a:rPr>
              <a:t> </a:t>
            </a:r>
            <a:r>
              <a:rPr sz="2400" spc="-40" dirty="0">
                <a:solidFill>
                  <a:srgbClr val="312D2A"/>
                </a:solidFill>
                <a:cs typeface="Trebuchet MS"/>
              </a:rPr>
              <a:t>interaction,</a:t>
            </a:r>
            <a:r>
              <a:rPr sz="2400" spc="-110" dirty="0">
                <a:solidFill>
                  <a:srgbClr val="312D2A"/>
                </a:solidFill>
                <a:cs typeface="Trebuchet MS"/>
              </a:rPr>
              <a:t> </a:t>
            </a:r>
            <a:r>
              <a:rPr sz="2400" spc="-30" dirty="0">
                <a:solidFill>
                  <a:srgbClr val="312D2A"/>
                </a:solidFill>
                <a:cs typeface="Trebuchet MS"/>
              </a:rPr>
              <a:t>validation,</a:t>
            </a:r>
            <a:r>
              <a:rPr sz="2400" spc="-110" dirty="0">
                <a:solidFill>
                  <a:srgbClr val="312D2A"/>
                </a:solidFill>
                <a:cs typeface="Trebuchet MS"/>
              </a:rPr>
              <a:t> </a:t>
            </a:r>
            <a:r>
              <a:rPr sz="2400" spc="65" dirty="0">
                <a:solidFill>
                  <a:srgbClr val="312D2A"/>
                </a:solidFill>
                <a:cs typeface="Trebuchet MS"/>
              </a:rPr>
              <a:t>session </a:t>
            </a:r>
            <a:r>
              <a:rPr sz="2400" spc="-590" dirty="0">
                <a:solidFill>
                  <a:srgbClr val="312D2A"/>
                </a:solidFill>
                <a:cs typeface="Trebuchet MS"/>
              </a:rPr>
              <a:t> </a:t>
            </a:r>
            <a:r>
              <a:rPr sz="2400" spc="45" dirty="0">
                <a:solidFill>
                  <a:srgbClr val="312D2A"/>
                </a:solidFill>
                <a:cs typeface="Trebuchet MS"/>
              </a:rPr>
              <a:t>management</a:t>
            </a:r>
            <a:r>
              <a:rPr sz="2400" spc="-120" dirty="0">
                <a:solidFill>
                  <a:srgbClr val="312D2A"/>
                </a:solidFill>
                <a:cs typeface="Trebuchet MS"/>
              </a:rPr>
              <a:t> </a:t>
            </a:r>
            <a:r>
              <a:rPr sz="2400" spc="60" dirty="0">
                <a:solidFill>
                  <a:srgbClr val="312D2A"/>
                </a:solidFill>
                <a:cs typeface="Trebuchet MS"/>
              </a:rPr>
              <a:t>and</a:t>
            </a:r>
            <a:r>
              <a:rPr sz="2400" spc="-120" dirty="0">
                <a:solidFill>
                  <a:srgbClr val="312D2A"/>
                </a:solidFill>
                <a:cs typeface="Trebuchet MS"/>
              </a:rPr>
              <a:t> </a:t>
            </a:r>
            <a:r>
              <a:rPr sz="2400" spc="125" dirty="0">
                <a:solidFill>
                  <a:srgbClr val="312D2A"/>
                </a:solidFill>
                <a:cs typeface="Trebuchet MS"/>
              </a:rPr>
              <a:t>more…</a:t>
            </a:r>
            <a:r>
              <a:rPr lang="en-US" sz="2400" spc="125" dirty="0">
                <a:solidFill>
                  <a:srgbClr val="312D2A"/>
                </a:solidFill>
                <a:cs typeface="Trebuchet MS"/>
              </a:rPr>
              <a:t> </a:t>
            </a:r>
          </a:p>
          <a:p>
            <a:pPr marL="12700" marR="5080" algn="just">
              <a:spcBef>
                <a:spcPts val="355"/>
              </a:spcBef>
            </a:pPr>
            <a:r>
              <a:rPr sz="2400" spc="85" dirty="0">
                <a:solidFill>
                  <a:srgbClr val="312D2A"/>
                </a:solidFill>
                <a:cs typeface="Trebuchet MS"/>
              </a:rPr>
              <a:t>G</a:t>
            </a:r>
            <a:r>
              <a:rPr sz="2400" spc="50" dirty="0">
                <a:solidFill>
                  <a:srgbClr val="312D2A"/>
                </a:solidFill>
                <a:cs typeface="Trebuchet MS"/>
              </a:rPr>
              <a:t>o</a:t>
            </a:r>
            <a:r>
              <a:rPr sz="2400" spc="-120" dirty="0">
                <a:solidFill>
                  <a:srgbClr val="312D2A"/>
                </a:solidFill>
                <a:cs typeface="Trebuchet MS"/>
              </a:rPr>
              <a:t> </a:t>
            </a:r>
            <a:r>
              <a:rPr sz="2400" spc="-45" dirty="0">
                <a:solidFill>
                  <a:srgbClr val="312D2A"/>
                </a:solidFill>
                <a:cs typeface="Trebuchet MS"/>
              </a:rPr>
              <a:t>f</a:t>
            </a:r>
            <a:r>
              <a:rPr sz="2400" spc="-85" dirty="0">
                <a:solidFill>
                  <a:srgbClr val="312D2A"/>
                </a:solidFill>
                <a:cs typeface="Trebuchet MS"/>
              </a:rPr>
              <a:t>r</a:t>
            </a:r>
            <a:r>
              <a:rPr sz="2400" spc="80" dirty="0">
                <a:solidFill>
                  <a:srgbClr val="312D2A"/>
                </a:solidFill>
                <a:cs typeface="Trebuchet MS"/>
              </a:rPr>
              <a:t>o</a:t>
            </a:r>
            <a:r>
              <a:rPr sz="2400" spc="145" dirty="0">
                <a:solidFill>
                  <a:srgbClr val="312D2A"/>
                </a:solidFill>
                <a:cs typeface="Trebuchet MS"/>
              </a:rPr>
              <a:t>m</a:t>
            </a:r>
            <a:r>
              <a:rPr sz="2400" spc="-125" dirty="0">
                <a:solidFill>
                  <a:srgbClr val="312D2A"/>
                </a:solidFill>
                <a:cs typeface="Trebuchet MS"/>
              </a:rPr>
              <a:t> </a:t>
            </a:r>
            <a:r>
              <a:rPr sz="2400" spc="60" dirty="0">
                <a:solidFill>
                  <a:srgbClr val="312D2A"/>
                </a:solidFill>
                <a:cs typeface="Trebuchet MS"/>
              </a:rPr>
              <a:t>p</a:t>
            </a:r>
            <a:r>
              <a:rPr sz="2400" spc="-85" dirty="0">
                <a:solidFill>
                  <a:srgbClr val="312D2A"/>
                </a:solidFill>
                <a:cs typeface="Trebuchet MS"/>
              </a:rPr>
              <a:t>r</a:t>
            </a:r>
            <a:r>
              <a:rPr sz="2400" spc="80" dirty="0">
                <a:solidFill>
                  <a:srgbClr val="312D2A"/>
                </a:solidFill>
                <a:cs typeface="Trebuchet MS"/>
              </a:rPr>
              <a:t>o</a:t>
            </a:r>
            <a:r>
              <a:rPr sz="2400" spc="-145" dirty="0">
                <a:solidFill>
                  <a:srgbClr val="312D2A"/>
                </a:solidFill>
                <a:cs typeface="Trebuchet MS"/>
              </a:rPr>
              <a:t>t</a:t>
            </a:r>
            <a:r>
              <a:rPr sz="2400" spc="80" dirty="0">
                <a:solidFill>
                  <a:srgbClr val="312D2A"/>
                </a:solidFill>
                <a:cs typeface="Trebuchet MS"/>
              </a:rPr>
              <a:t>o</a:t>
            </a:r>
            <a:r>
              <a:rPr sz="2400" spc="-105" dirty="0">
                <a:solidFill>
                  <a:srgbClr val="312D2A"/>
                </a:solidFill>
                <a:cs typeface="Trebuchet MS"/>
              </a:rPr>
              <a:t>t</a:t>
            </a:r>
            <a:r>
              <a:rPr sz="2400" spc="45" dirty="0">
                <a:solidFill>
                  <a:srgbClr val="312D2A"/>
                </a:solidFill>
                <a:cs typeface="Trebuchet MS"/>
              </a:rPr>
              <a:t>y</a:t>
            </a:r>
            <a:r>
              <a:rPr sz="2400" spc="60" dirty="0">
                <a:solidFill>
                  <a:srgbClr val="312D2A"/>
                </a:solidFill>
                <a:cs typeface="Trebuchet MS"/>
              </a:rPr>
              <a:t>p</a:t>
            </a:r>
            <a:r>
              <a:rPr sz="2400" spc="-25" dirty="0">
                <a:solidFill>
                  <a:srgbClr val="312D2A"/>
                </a:solidFill>
                <a:cs typeface="Trebuchet MS"/>
              </a:rPr>
              <a:t>e</a:t>
            </a:r>
            <a:r>
              <a:rPr sz="2400" spc="-120" dirty="0">
                <a:solidFill>
                  <a:srgbClr val="312D2A"/>
                </a:solidFill>
                <a:cs typeface="Trebuchet MS"/>
              </a:rPr>
              <a:t> </a:t>
            </a:r>
            <a:r>
              <a:rPr sz="2400" spc="-145" dirty="0">
                <a:solidFill>
                  <a:srgbClr val="312D2A"/>
                </a:solidFill>
                <a:cs typeface="Trebuchet MS"/>
              </a:rPr>
              <a:t>t</a:t>
            </a:r>
            <a:r>
              <a:rPr sz="2400" spc="85" dirty="0">
                <a:solidFill>
                  <a:srgbClr val="312D2A"/>
                </a:solidFill>
                <a:cs typeface="Trebuchet MS"/>
              </a:rPr>
              <a:t>o</a:t>
            </a:r>
            <a:r>
              <a:rPr sz="2400" spc="-120" dirty="0">
                <a:solidFill>
                  <a:srgbClr val="312D2A"/>
                </a:solidFill>
                <a:cs typeface="Trebuchet MS"/>
              </a:rPr>
              <a:t> </a:t>
            </a:r>
            <a:r>
              <a:rPr sz="2400" spc="60" dirty="0">
                <a:solidFill>
                  <a:srgbClr val="312D2A"/>
                </a:solidFill>
                <a:cs typeface="Trebuchet MS"/>
              </a:rPr>
              <a:t>p</a:t>
            </a:r>
            <a:r>
              <a:rPr sz="2400" spc="-85" dirty="0">
                <a:solidFill>
                  <a:srgbClr val="312D2A"/>
                </a:solidFill>
                <a:cs typeface="Trebuchet MS"/>
              </a:rPr>
              <a:t>r</a:t>
            </a:r>
            <a:r>
              <a:rPr sz="2400" spc="80" dirty="0">
                <a:solidFill>
                  <a:srgbClr val="312D2A"/>
                </a:solidFill>
                <a:cs typeface="Trebuchet MS"/>
              </a:rPr>
              <a:t>o</a:t>
            </a:r>
            <a:r>
              <a:rPr sz="2400" spc="60" dirty="0">
                <a:solidFill>
                  <a:srgbClr val="312D2A"/>
                </a:solidFill>
                <a:cs typeface="Trebuchet MS"/>
              </a:rPr>
              <a:t>d</a:t>
            </a:r>
            <a:r>
              <a:rPr sz="2400" spc="80" dirty="0">
                <a:solidFill>
                  <a:srgbClr val="312D2A"/>
                </a:solidFill>
                <a:cs typeface="Trebuchet MS"/>
              </a:rPr>
              <a:t>u</a:t>
            </a:r>
            <a:r>
              <a:rPr sz="2400" spc="-5" dirty="0">
                <a:solidFill>
                  <a:srgbClr val="312D2A"/>
                </a:solidFill>
                <a:cs typeface="Trebuchet MS"/>
              </a:rPr>
              <a:t>c</a:t>
            </a:r>
            <a:r>
              <a:rPr sz="2400" spc="-105" dirty="0">
                <a:solidFill>
                  <a:srgbClr val="312D2A"/>
                </a:solidFill>
                <a:cs typeface="Trebuchet MS"/>
              </a:rPr>
              <a:t>t</a:t>
            </a:r>
            <a:r>
              <a:rPr sz="2400" spc="-75" dirty="0">
                <a:solidFill>
                  <a:srgbClr val="312D2A"/>
                </a:solidFill>
                <a:cs typeface="Trebuchet MS"/>
              </a:rPr>
              <a:t>i</a:t>
            </a:r>
            <a:r>
              <a:rPr sz="2400" spc="80" dirty="0">
                <a:solidFill>
                  <a:srgbClr val="312D2A"/>
                </a:solidFill>
                <a:cs typeface="Trebuchet MS"/>
              </a:rPr>
              <a:t>o</a:t>
            </a:r>
            <a:r>
              <a:rPr sz="2400" spc="100" dirty="0">
                <a:solidFill>
                  <a:srgbClr val="312D2A"/>
                </a:solidFill>
                <a:cs typeface="Trebuchet MS"/>
              </a:rPr>
              <a:t>n</a:t>
            </a:r>
            <a:r>
              <a:rPr sz="2400" spc="-110" dirty="0">
                <a:solidFill>
                  <a:srgbClr val="312D2A"/>
                </a:solidFill>
                <a:cs typeface="Trebuchet MS"/>
              </a:rPr>
              <a:t> </a:t>
            </a:r>
            <a:r>
              <a:rPr sz="2400" spc="-75" dirty="0">
                <a:solidFill>
                  <a:srgbClr val="312D2A"/>
                </a:solidFill>
                <a:cs typeface="Trebuchet MS"/>
              </a:rPr>
              <a:t>i</a:t>
            </a:r>
            <a:r>
              <a:rPr sz="2400" spc="100" dirty="0">
                <a:solidFill>
                  <a:srgbClr val="312D2A"/>
                </a:solidFill>
                <a:cs typeface="Trebuchet MS"/>
              </a:rPr>
              <a:t>n</a:t>
            </a:r>
            <a:r>
              <a:rPr sz="2400" spc="-110" dirty="0">
                <a:solidFill>
                  <a:srgbClr val="312D2A"/>
                </a:solidFill>
                <a:cs typeface="Trebuchet MS"/>
              </a:rPr>
              <a:t> </a:t>
            </a:r>
            <a:r>
              <a:rPr sz="2400" spc="135" dirty="0">
                <a:solidFill>
                  <a:srgbClr val="312D2A"/>
                </a:solidFill>
                <a:cs typeface="Trebuchet MS"/>
              </a:rPr>
              <a:t>m</a:t>
            </a:r>
            <a:r>
              <a:rPr sz="2400" spc="-75" dirty="0">
                <a:solidFill>
                  <a:srgbClr val="312D2A"/>
                </a:solidFill>
                <a:cs typeface="Trebuchet MS"/>
              </a:rPr>
              <a:t>i</a:t>
            </a:r>
            <a:r>
              <a:rPr sz="2400" spc="105" dirty="0">
                <a:solidFill>
                  <a:srgbClr val="312D2A"/>
                </a:solidFill>
                <a:cs typeface="Trebuchet MS"/>
              </a:rPr>
              <a:t>n</a:t>
            </a:r>
            <a:r>
              <a:rPr sz="2400" spc="80" dirty="0">
                <a:solidFill>
                  <a:srgbClr val="312D2A"/>
                </a:solidFill>
                <a:cs typeface="Trebuchet MS"/>
              </a:rPr>
              <a:t>u</a:t>
            </a:r>
            <a:r>
              <a:rPr sz="2400" spc="-145" dirty="0">
                <a:solidFill>
                  <a:srgbClr val="312D2A"/>
                </a:solidFill>
                <a:cs typeface="Trebuchet MS"/>
              </a:rPr>
              <a:t>t</a:t>
            </a:r>
            <a:r>
              <a:rPr sz="2400" spc="-10" dirty="0">
                <a:solidFill>
                  <a:srgbClr val="312D2A"/>
                </a:solidFill>
                <a:cs typeface="Trebuchet MS"/>
              </a:rPr>
              <a:t>e</a:t>
            </a:r>
            <a:r>
              <a:rPr sz="2400" spc="120" dirty="0">
                <a:solidFill>
                  <a:srgbClr val="312D2A"/>
                </a:solidFill>
                <a:cs typeface="Trebuchet MS"/>
              </a:rPr>
              <a:t>s</a:t>
            </a:r>
            <a:endParaRPr sz="2400" dirty="0">
              <a:cs typeface="Trebuchet MS"/>
            </a:endParaRPr>
          </a:p>
        </p:txBody>
      </p:sp>
      <p:grpSp>
        <p:nvGrpSpPr>
          <p:cNvPr id="22" name="Group 21">
            <a:extLst>
              <a:ext uri="{FF2B5EF4-FFF2-40B4-BE49-F238E27FC236}">
                <a16:creationId xmlns:a16="http://schemas.microsoft.com/office/drawing/2014/main" id="{F706E1F1-5A05-44BD-A809-84DA49159C95}"/>
              </a:ext>
            </a:extLst>
          </p:cNvPr>
          <p:cNvGrpSpPr>
            <a:grpSpLocks noChangeAspect="1"/>
          </p:cNvGrpSpPr>
          <p:nvPr/>
        </p:nvGrpSpPr>
        <p:grpSpPr>
          <a:xfrm>
            <a:off x="2682239" y="10292931"/>
            <a:ext cx="14296793" cy="2631658"/>
            <a:chOff x="4556760" y="10521533"/>
            <a:chExt cx="10839794" cy="1995317"/>
          </a:xfrm>
        </p:grpSpPr>
        <p:pic>
          <p:nvPicPr>
            <p:cNvPr id="17" name="object 4">
              <a:extLst>
                <a:ext uri="{FF2B5EF4-FFF2-40B4-BE49-F238E27FC236}">
                  <a16:creationId xmlns:a16="http://schemas.microsoft.com/office/drawing/2014/main" id="{402DE79E-F9E1-4175-B775-F278F32C820F}"/>
                </a:ext>
              </a:extLst>
            </p:cNvPr>
            <p:cNvPicPr/>
            <p:nvPr/>
          </p:nvPicPr>
          <p:blipFill>
            <a:blip r:embed="rId5" cstate="print">
              <a:extLst>
                <a:ext uri="{BEBA8EAE-BF5A-486C-A8C5-ECC9F3942E4B}">
                  <a14:imgProps xmlns:a14="http://schemas.microsoft.com/office/drawing/2010/main">
                    <a14:imgLayer r:embed="rId6">
                      <a14:imgEffect>
                        <a14:brightnessContrast bright="-40000" contrast="-40000"/>
                      </a14:imgEffect>
                    </a14:imgLayer>
                  </a14:imgProps>
                </a:ext>
              </a:extLst>
            </a:blip>
            <a:stretch>
              <a:fillRect/>
            </a:stretch>
          </p:blipFill>
          <p:spPr>
            <a:xfrm>
              <a:off x="4556760" y="10521533"/>
              <a:ext cx="10839794" cy="1700951"/>
            </a:xfrm>
            <a:prstGeom prst="rect">
              <a:avLst/>
            </a:prstGeom>
          </p:spPr>
        </p:pic>
        <p:sp>
          <p:nvSpPr>
            <p:cNvPr id="18" name="object 5">
              <a:extLst>
                <a:ext uri="{FF2B5EF4-FFF2-40B4-BE49-F238E27FC236}">
                  <a16:creationId xmlns:a16="http://schemas.microsoft.com/office/drawing/2014/main" id="{A1720DE1-0A5C-412B-A822-FBD80084C240}"/>
                </a:ext>
              </a:extLst>
            </p:cNvPr>
            <p:cNvSpPr txBox="1"/>
            <p:nvPr/>
          </p:nvSpPr>
          <p:spPr>
            <a:xfrm>
              <a:off x="5107213" y="12227100"/>
              <a:ext cx="847090" cy="289750"/>
            </a:xfrm>
            <a:prstGeom prst="rect">
              <a:avLst/>
            </a:prstGeom>
          </p:spPr>
          <p:txBody>
            <a:bodyPr vert="horz" wrap="square" lIns="0" tIns="12700" rIns="0" bIns="0" rtlCol="0">
              <a:spAutoFit/>
            </a:bodyPr>
            <a:lstStyle/>
            <a:p>
              <a:pPr marL="12700">
                <a:lnSpc>
                  <a:spcPct val="100000"/>
                </a:lnSpc>
                <a:spcBef>
                  <a:spcPts val="100"/>
                </a:spcBef>
              </a:pPr>
              <a:r>
                <a:rPr sz="2400" spc="-125" dirty="0">
                  <a:solidFill>
                    <a:srgbClr val="312D2A"/>
                  </a:solidFill>
                  <a:ea typeface="Verdana" panose="020B0604030504040204" pitchFamily="34" charset="0"/>
                  <a:cs typeface="Verdana"/>
                </a:rPr>
                <a:t>Develop</a:t>
              </a:r>
              <a:endParaRPr sz="2400">
                <a:ea typeface="Verdana" panose="020B0604030504040204" pitchFamily="34" charset="0"/>
                <a:cs typeface="Verdana"/>
              </a:endParaRPr>
            </a:p>
          </p:txBody>
        </p:sp>
        <p:sp>
          <p:nvSpPr>
            <p:cNvPr id="19" name="object 6">
              <a:extLst>
                <a:ext uri="{FF2B5EF4-FFF2-40B4-BE49-F238E27FC236}">
                  <a16:creationId xmlns:a16="http://schemas.microsoft.com/office/drawing/2014/main" id="{F11F3C8B-E0E0-47D5-8E12-6623FFFF67BA}"/>
                </a:ext>
              </a:extLst>
            </p:cNvPr>
            <p:cNvSpPr txBox="1"/>
            <p:nvPr/>
          </p:nvSpPr>
          <p:spPr>
            <a:xfrm>
              <a:off x="9500590" y="12227100"/>
              <a:ext cx="1076325" cy="289750"/>
            </a:xfrm>
            <a:prstGeom prst="rect">
              <a:avLst/>
            </a:prstGeom>
          </p:spPr>
          <p:txBody>
            <a:bodyPr vert="horz" wrap="square" lIns="0" tIns="12700" rIns="0" bIns="0" rtlCol="0">
              <a:spAutoFit/>
            </a:bodyPr>
            <a:lstStyle/>
            <a:p>
              <a:pPr marL="12700">
                <a:lnSpc>
                  <a:spcPct val="100000"/>
                </a:lnSpc>
                <a:spcBef>
                  <a:spcPts val="100"/>
                </a:spcBef>
              </a:pPr>
              <a:r>
                <a:rPr sz="2400" spc="-130" dirty="0">
                  <a:solidFill>
                    <a:srgbClr val="312D2A"/>
                  </a:solidFill>
                  <a:ea typeface="Verdana" panose="020B0604030504040204" pitchFamily="34" charset="0"/>
                  <a:cs typeface="Verdana"/>
                </a:rPr>
                <a:t>Customize</a:t>
              </a:r>
              <a:endParaRPr sz="2400">
                <a:ea typeface="Verdana" panose="020B0604030504040204" pitchFamily="34" charset="0"/>
                <a:cs typeface="Verdana"/>
              </a:endParaRPr>
            </a:p>
          </p:txBody>
        </p:sp>
        <p:sp>
          <p:nvSpPr>
            <p:cNvPr id="20" name="object 7">
              <a:extLst>
                <a:ext uri="{FF2B5EF4-FFF2-40B4-BE49-F238E27FC236}">
                  <a16:creationId xmlns:a16="http://schemas.microsoft.com/office/drawing/2014/main" id="{2EB2D5EA-C0B3-40D2-87B5-760228E7E6F0}"/>
                </a:ext>
              </a:extLst>
            </p:cNvPr>
            <p:cNvSpPr txBox="1"/>
            <p:nvPr/>
          </p:nvSpPr>
          <p:spPr>
            <a:xfrm>
              <a:off x="14045197" y="12227100"/>
              <a:ext cx="716280" cy="289750"/>
            </a:xfrm>
            <a:prstGeom prst="rect">
              <a:avLst/>
            </a:prstGeom>
          </p:spPr>
          <p:txBody>
            <a:bodyPr vert="horz" wrap="square" lIns="0" tIns="12700" rIns="0" bIns="0" rtlCol="0">
              <a:spAutoFit/>
            </a:bodyPr>
            <a:lstStyle/>
            <a:p>
              <a:pPr marL="12700">
                <a:lnSpc>
                  <a:spcPct val="100000"/>
                </a:lnSpc>
                <a:spcBef>
                  <a:spcPts val="100"/>
                </a:spcBef>
              </a:pPr>
              <a:r>
                <a:rPr sz="2400" spc="-155" dirty="0">
                  <a:solidFill>
                    <a:srgbClr val="312D2A"/>
                  </a:solidFill>
                  <a:ea typeface="Verdana" panose="020B0604030504040204" pitchFamily="34" charset="0"/>
                  <a:cs typeface="Verdana"/>
                </a:rPr>
                <a:t>D</a:t>
              </a:r>
              <a:r>
                <a:rPr sz="2400" spc="-114" dirty="0">
                  <a:solidFill>
                    <a:srgbClr val="312D2A"/>
                  </a:solidFill>
                  <a:ea typeface="Verdana" panose="020B0604030504040204" pitchFamily="34" charset="0"/>
                  <a:cs typeface="Verdana"/>
                </a:rPr>
                <a:t>e</a:t>
              </a:r>
              <a:r>
                <a:rPr sz="2400" spc="-105" dirty="0">
                  <a:solidFill>
                    <a:srgbClr val="312D2A"/>
                  </a:solidFill>
                  <a:ea typeface="Verdana" panose="020B0604030504040204" pitchFamily="34" charset="0"/>
                  <a:cs typeface="Verdana"/>
                </a:rPr>
                <a:t>li</a:t>
              </a:r>
              <a:r>
                <a:rPr sz="2400" spc="-200" dirty="0">
                  <a:solidFill>
                    <a:srgbClr val="312D2A"/>
                  </a:solidFill>
                  <a:ea typeface="Verdana" panose="020B0604030504040204" pitchFamily="34" charset="0"/>
                  <a:cs typeface="Verdana"/>
                </a:rPr>
                <a:t>v</a:t>
              </a:r>
              <a:r>
                <a:rPr sz="2400" spc="-130" dirty="0">
                  <a:solidFill>
                    <a:srgbClr val="312D2A"/>
                  </a:solidFill>
                  <a:ea typeface="Verdana" panose="020B0604030504040204" pitchFamily="34" charset="0"/>
                  <a:cs typeface="Verdana"/>
                </a:rPr>
                <a:t>e</a:t>
              </a:r>
              <a:r>
                <a:rPr sz="2400" spc="-140" dirty="0">
                  <a:solidFill>
                    <a:srgbClr val="312D2A"/>
                  </a:solidFill>
                  <a:ea typeface="Verdana" panose="020B0604030504040204" pitchFamily="34" charset="0"/>
                  <a:cs typeface="Verdana"/>
                </a:rPr>
                <a:t>r</a:t>
              </a:r>
              <a:endParaRPr sz="2400">
                <a:ea typeface="Verdana" panose="020B0604030504040204" pitchFamily="34" charset="0"/>
                <a:cs typeface="Verdana"/>
              </a:endParaRPr>
            </a:p>
          </p:txBody>
        </p:sp>
      </p:grpSp>
    </p:spTree>
    <p:extLst>
      <p:ext uri="{BB962C8B-B14F-4D97-AF65-F5344CB8AC3E}">
        <p14:creationId xmlns:p14="http://schemas.microsoft.com/office/powerpoint/2010/main" val="37450734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1149DB6-C53B-452F-8BFC-017C64D88321}"/>
              </a:ext>
            </a:extLst>
          </p:cNvPr>
          <p:cNvSpPr>
            <a:spLocks noGrp="1"/>
          </p:cNvSpPr>
          <p:nvPr>
            <p:ph type="sldNum" sz="quarter" idx="11"/>
          </p:nvPr>
        </p:nvSpPr>
        <p:spPr/>
        <p:txBody>
          <a:bodyPr/>
          <a:lstStyle/>
          <a:p>
            <a:fld id="{CFF4B978-1D82-7745-80C5-DBABA6B131D3}" type="slidenum">
              <a:rPr lang="en-US" smtClean="0"/>
              <a:pPr/>
              <a:t>8</a:t>
            </a:fld>
            <a:endParaRPr lang="en-US"/>
          </a:p>
        </p:txBody>
      </p:sp>
      <p:sp>
        <p:nvSpPr>
          <p:cNvPr id="3" name="Title 2">
            <a:extLst>
              <a:ext uri="{FF2B5EF4-FFF2-40B4-BE49-F238E27FC236}">
                <a16:creationId xmlns:a16="http://schemas.microsoft.com/office/drawing/2014/main" id="{B4411D0C-4D2E-42FF-B58D-9B630911E2FD}"/>
              </a:ext>
            </a:extLst>
          </p:cNvPr>
          <p:cNvSpPr>
            <a:spLocks noGrp="1"/>
          </p:cNvSpPr>
          <p:nvPr>
            <p:ph type="title"/>
          </p:nvPr>
        </p:nvSpPr>
        <p:spPr/>
        <p:txBody>
          <a:bodyPr/>
          <a:lstStyle/>
          <a:p>
            <a:r>
              <a:rPr lang="en-US" dirty="0"/>
              <a:t>APEX – Distinguishing Characteristics</a:t>
            </a:r>
            <a:endParaRPr lang="en-IN" dirty="0"/>
          </a:p>
        </p:txBody>
      </p:sp>
      <p:sp>
        <p:nvSpPr>
          <p:cNvPr id="6" name="TextBox 5">
            <a:extLst>
              <a:ext uri="{FF2B5EF4-FFF2-40B4-BE49-F238E27FC236}">
                <a16:creationId xmlns:a16="http://schemas.microsoft.com/office/drawing/2014/main" id="{3D5DF2DF-90E7-4512-AA79-CFB216A92BEA}"/>
              </a:ext>
            </a:extLst>
          </p:cNvPr>
          <p:cNvSpPr txBox="1"/>
          <p:nvPr/>
        </p:nvSpPr>
        <p:spPr>
          <a:xfrm>
            <a:off x="1241426" y="1712714"/>
            <a:ext cx="12195810" cy="646331"/>
          </a:xfrm>
          <a:prstGeom prst="rect">
            <a:avLst/>
          </a:prstGeom>
          <a:noFill/>
        </p:spPr>
        <p:txBody>
          <a:bodyPr wrap="square">
            <a:spAutoFit/>
          </a:bodyPr>
          <a:lstStyle/>
          <a:p>
            <a:r>
              <a:rPr lang="en-US" sz="3600" b="1" spc="40" dirty="0">
                <a:solidFill>
                  <a:schemeClr val="accent5">
                    <a:lumMod val="50000"/>
                  </a:schemeClr>
                </a:solidFill>
                <a:cs typeface="Trebuchet MS"/>
              </a:rPr>
              <a:t>User</a:t>
            </a:r>
            <a:r>
              <a:rPr lang="en-US" sz="3600" b="1" spc="-150" dirty="0">
                <a:solidFill>
                  <a:schemeClr val="accent5">
                    <a:lumMod val="50000"/>
                  </a:schemeClr>
                </a:solidFill>
                <a:cs typeface="Trebuchet MS"/>
              </a:rPr>
              <a:t> </a:t>
            </a:r>
            <a:r>
              <a:rPr lang="en-US" sz="3600" b="1" spc="10" dirty="0">
                <a:solidFill>
                  <a:schemeClr val="accent5">
                    <a:lumMod val="50000"/>
                  </a:schemeClr>
                </a:solidFill>
                <a:cs typeface="Trebuchet MS"/>
              </a:rPr>
              <a:t>Interface</a:t>
            </a:r>
            <a:r>
              <a:rPr lang="en-US" sz="3600" b="1" spc="-145" dirty="0">
                <a:solidFill>
                  <a:schemeClr val="accent5">
                    <a:lumMod val="50000"/>
                  </a:schemeClr>
                </a:solidFill>
                <a:cs typeface="Trebuchet MS"/>
              </a:rPr>
              <a:t> </a:t>
            </a:r>
            <a:r>
              <a:rPr lang="en-US" sz="3600" b="1" spc="25" dirty="0">
                <a:solidFill>
                  <a:schemeClr val="accent5">
                    <a:lumMod val="50000"/>
                  </a:schemeClr>
                </a:solidFill>
                <a:cs typeface="Trebuchet MS"/>
              </a:rPr>
              <a:t>for</a:t>
            </a:r>
            <a:r>
              <a:rPr lang="en-US" sz="3600" b="1" spc="-145" dirty="0">
                <a:solidFill>
                  <a:schemeClr val="accent5">
                    <a:lumMod val="50000"/>
                  </a:schemeClr>
                </a:solidFill>
                <a:cs typeface="Trebuchet MS"/>
              </a:rPr>
              <a:t> </a:t>
            </a:r>
            <a:r>
              <a:rPr lang="en-US" sz="3600" b="1" spc="95" dirty="0">
                <a:solidFill>
                  <a:schemeClr val="accent5">
                    <a:lumMod val="50000"/>
                  </a:schemeClr>
                </a:solidFill>
                <a:cs typeface="Trebuchet MS"/>
              </a:rPr>
              <a:t>Any</a:t>
            </a:r>
            <a:r>
              <a:rPr lang="en-US" sz="3600" b="1" spc="-150" dirty="0">
                <a:solidFill>
                  <a:schemeClr val="accent5">
                    <a:lumMod val="50000"/>
                  </a:schemeClr>
                </a:solidFill>
                <a:cs typeface="Trebuchet MS"/>
              </a:rPr>
              <a:t> </a:t>
            </a:r>
            <a:r>
              <a:rPr lang="en-US" sz="3600" b="1" spc="30" dirty="0">
                <a:solidFill>
                  <a:schemeClr val="accent5">
                    <a:lumMod val="50000"/>
                  </a:schemeClr>
                </a:solidFill>
                <a:cs typeface="Trebuchet MS"/>
              </a:rPr>
              <a:t>Device</a:t>
            </a:r>
            <a:endParaRPr lang="en-IN" sz="3600" dirty="0">
              <a:solidFill>
                <a:schemeClr val="accent5">
                  <a:lumMod val="50000"/>
                </a:schemeClr>
              </a:solidFill>
            </a:endParaRPr>
          </a:p>
        </p:txBody>
      </p:sp>
      <p:pic>
        <p:nvPicPr>
          <p:cNvPr id="7" name="object 3">
            <a:extLst>
              <a:ext uri="{FF2B5EF4-FFF2-40B4-BE49-F238E27FC236}">
                <a16:creationId xmlns:a16="http://schemas.microsoft.com/office/drawing/2014/main" id="{5C0D3AE4-A7D7-4DEB-8994-1E8C8F3AE317}"/>
              </a:ext>
            </a:extLst>
          </p:cNvPr>
          <p:cNvPicPr>
            <a:picLocks noChangeAspect="1"/>
          </p:cNvPicPr>
          <p:nvPr/>
        </p:nvPicPr>
        <p:blipFill rotWithShape="1">
          <a:blip r:embed="rId2" cstate="print"/>
          <a:srcRect l="17478" t="17007" r="16875" b="13881"/>
          <a:stretch/>
        </p:blipFill>
        <p:spPr>
          <a:xfrm>
            <a:off x="2731771" y="2525002"/>
            <a:ext cx="13830300" cy="9100337"/>
          </a:xfrm>
          <a:prstGeom prst="rect">
            <a:avLst/>
          </a:prstGeom>
        </p:spPr>
      </p:pic>
      <p:sp>
        <p:nvSpPr>
          <p:cNvPr id="8" name="object 4">
            <a:extLst>
              <a:ext uri="{FF2B5EF4-FFF2-40B4-BE49-F238E27FC236}">
                <a16:creationId xmlns:a16="http://schemas.microsoft.com/office/drawing/2014/main" id="{1950E57E-A614-4029-B76A-169E5BF7872F}"/>
              </a:ext>
            </a:extLst>
          </p:cNvPr>
          <p:cNvSpPr txBox="1"/>
          <p:nvPr/>
        </p:nvSpPr>
        <p:spPr>
          <a:xfrm>
            <a:off x="2054362" y="11767977"/>
            <a:ext cx="16086182" cy="566822"/>
          </a:xfrm>
          <a:prstGeom prst="rect">
            <a:avLst/>
          </a:prstGeom>
        </p:spPr>
        <p:txBody>
          <a:bodyPr vert="horz" wrap="square" lIns="0" tIns="12700" rIns="0" bIns="0" rtlCol="0">
            <a:spAutoFit/>
          </a:bodyPr>
          <a:lstStyle/>
          <a:p>
            <a:pPr marL="415925" marR="5080" indent="-403860" algn="ctr">
              <a:lnSpc>
                <a:spcPct val="100000"/>
              </a:lnSpc>
              <a:spcBef>
                <a:spcPts val="100"/>
              </a:spcBef>
            </a:pPr>
            <a:r>
              <a:rPr sz="3600" spc="45" dirty="0">
                <a:solidFill>
                  <a:schemeClr val="accent5">
                    <a:lumMod val="50000"/>
                  </a:schemeClr>
                </a:solidFill>
                <a:cs typeface="Trebuchet MS"/>
              </a:rPr>
              <a:t>Modern,</a:t>
            </a:r>
            <a:r>
              <a:rPr sz="3600" spc="-120" dirty="0">
                <a:solidFill>
                  <a:schemeClr val="accent5">
                    <a:lumMod val="50000"/>
                  </a:schemeClr>
                </a:solidFill>
                <a:cs typeface="Trebuchet MS"/>
              </a:rPr>
              <a:t> </a:t>
            </a:r>
            <a:r>
              <a:rPr sz="3600" spc="-15" dirty="0">
                <a:solidFill>
                  <a:schemeClr val="accent5">
                    <a:lumMod val="50000"/>
                  </a:schemeClr>
                </a:solidFill>
                <a:cs typeface="Trebuchet MS"/>
              </a:rPr>
              <a:t>intuitive,</a:t>
            </a:r>
            <a:r>
              <a:rPr sz="3600" spc="-120" dirty="0">
                <a:solidFill>
                  <a:schemeClr val="accent5">
                    <a:lumMod val="50000"/>
                  </a:schemeClr>
                </a:solidFill>
                <a:cs typeface="Trebuchet MS"/>
              </a:rPr>
              <a:t> </a:t>
            </a:r>
            <a:r>
              <a:rPr sz="3600" spc="15" dirty="0">
                <a:solidFill>
                  <a:schemeClr val="accent5">
                    <a:lumMod val="50000"/>
                  </a:schemeClr>
                </a:solidFill>
                <a:cs typeface="Trebuchet MS"/>
              </a:rPr>
              <a:t>accessible</a:t>
            </a:r>
            <a:r>
              <a:rPr sz="3600" spc="-110" dirty="0">
                <a:solidFill>
                  <a:schemeClr val="accent5">
                    <a:lumMod val="50000"/>
                  </a:schemeClr>
                </a:solidFill>
                <a:cs typeface="Trebuchet MS"/>
              </a:rPr>
              <a:t> </a:t>
            </a:r>
            <a:r>
              <a:rPr sz="3600" spc="65" dirty="0">
                <a:solidFill>
                  <a:schemeClr val="accent5">
                    <a:lumMod val="50000"/>
                  </a:schemeClr>
                </a:solidFill>
                <a:cs typeface="Trebuchet MS"/>
              </a:rPr>
              <a:t>UI</a:t>
            </a:r>
            <a:r>
              <a:rPr sz="3600" spc="-114" dirty="0">
                <a:solidFill>
                  <a:schemeClr val="accent5">
                    <a:lumMod val="50000"/>
                  </a:schemeClr>
                </a:solidFill>
                <a:cs typeface="Trebuchet MS"/>
              </a:rPr>
              <a:t> </a:t>
            </a:r>
            <a:r>
              <a:rPr sz="3600" spc="15" dirty="0">
                <a:solidFill>
                  <a:schemeClr val="accent5">
                    <a:lumMod val="50000"/>
                  </a:schemeClr>
                </a:solidFill>
                <a:cs typeface="Trebuchet MS"/>
              </a:rPr>
              <a:t>for</a:t>
            </a:r>
            <a:r>
              <a:rPr sz="3600" spc="-110" dirty="0">
                <a:solidFill>
                  <a:schemeClr val="accent5">
                    <a:lumMod val="50000"/>
                  </a:schemeClr>
                </a:solidFill>
                <a:cs typeface="Trebuchet MS"/>
              </a:rPr>
              <a:t> </a:t>
            </a:r>
            <a:r>
              <a:rPr sz="3600" spc="35" dirty="0">
                <a:solidFill>
                  <a:schemeClr val="accent5">
                    <a:lumMod val="50000"/>
                  </a:schemeClr>
                </a:solidFill>
                <a:cs typeface="Trebuchet MS"/>
              </a:rPr>
              <a:t>any</a:t>
            </a:r>
            <a:r>
              <a:rPr sz="3600" spc="-110" dirty="0">
                <a:solidFill>
                  <a:schemeClr val="accent5">
                    <a:lumMod val="50000"/>
                  </a:schemeClr>
                </a:solidFill>
                <a:cs typeface="Trebuchet MS"/>
              </a:rPr>
              <a:t> </a:t>
            </a:r>
            <a:r>
              <a:rPr sz="3600" spc="15" dirty="0">
                <a:solidFill>
                  <a:schemeClr val="accent5">
                    <a:lumMod val="50000"/>
                  </a:schemeClr>
                </a:solidFill>
                <a:cs typeface="Trebuchet MS"/>
              </a:rPr>
              <a:t>device </a:t>
            </a:r>
            <a:r>
              <a:rPr sz="3600" spc="-585" dirty="0">
                <a:solidFill>
                  <a:schemeClr val="accent5">
                    <a:lumMod val="50000"/>
                  </a:schemeClr>
                </a:solidFill>
                <a:cs typeface="Trebuchet MS"/>
              </a:rPr>
              <a:t> </a:t>
            </a:r>
            <a:r>
              <a:rPr sz="3600" spc="30" dirty="0">
                <a:solidFill>
                  <a:schemeClr val="accent5">
                    <a:lumMod val="50000"/>
                  </a:schemeClr>
                </a:solidFill>
                <a:cs typeface="Trebuchet MS"/>
              </a:rPr>
              <a:t>fully</a:t>
            </a:r>
            <a:r>
              <a:rPr sz="3600" spc="-114" dirty="0">
                <a:solidFill>
                  <a:schemeClr val="accent5">
                    <a:lumMod val="50000"/>
                  </a:schemeClr>
                </a:solidFill>
                <a:cs typeface="Trebuchet MS"/>
              </a:rPr>
              <a:t> </a:t>
            </a:r>
            <a:r>
              <a:rPr sz="3600" spc="20" dirty="0">
                <a:solidFill>
                  <a:schemeClr val="accent5">
                    <a:lumMod val="50000"/>
                  </a:schemeClr>
                </a:solidFill>
                <a:cs typeface="Trebuchet MS"/>
              </a:rPr>
              <a:t>customizable</a:t>
            </a:r>
            <a:r>
              <a:rPr sz="3600" spc="-110" dirty="0">
                <a:solidFill>
                  <a:schemeClr val="accent5">
                    <a:lumMod val="50000"/>
                  </a:schemeClr>
                </a:solidFill>
                <a:cs typeface="Trebuchet MS"/>
              </a:rPr>
              <a:t> </a:t>
            </a:r>
            <a:r>
              <a:rPr sz="3600" spc="55" dirty="0">
                <a:solidFill>
                  <a:schemeClr val="accent5">
                    <a:lumMod val="50000"/>
                  </a:schemeClr>
                </a:solidFill>
                <a:cs typeface="Trebuchet MS"/>
              </a:rPr>
              <a:t>and</a:t>
            </a:r>
            <a:r>
              <a:rPr sz="3600" spc="-120" dirty="0">
                <a:solidFill>
                  <a:schemeClr val="accent5">
                    <a:lumMod val="50000"/>
                  </a:schemeClr>
                </a:solidFill>
                <a:cs typeface="Trebuchet MS"/>
              </a:rPr>
              <a:t> </a:t>
            </a:r>
            <a:r>
              <a:rPr sz="3600" spc="30" dirty="0">
                <a:solidFill>
                  <a:schemeClr val="accent5">
                    <a:lumMod val="50000"/>
                  </a:schemeClr>
                </a:solidFill>
                <a:cs typeface="Trebuchet MS"/>
              </a:rPr>
              <a:t>responsive</a:t>
            </a:r>
            <a:r>
              <a:rPr sz="3600" spc="-110" dirty="0">
                <a:solidFill>
                  <a:schemeClr val="accent5">
                    <a:lumMod val="50000"/>
                  </a:schemeClr>
                </a:solidFill>
                <a:cs typeface="Trebuchet MS"/>
              </a:rPr>
              <a:t> </a:t>
            </a:r>
            <a:r>
              <a:rPr sz="3600" spc="65" dirty="0">
                <a:solidFill>
                  <a:schemeClr val="accent5">
                    <a:lumMod val="50000"/>
                  </a:schemeClr>
                </a:solidFill>
                <a:cs typeface="Trebuchet MS"/>
              </a:rPr>
              <a:t>apps</a:t>
            </a:r>
            <a:endParaRPr sz="3600" dirty="0">
              <a:solidFill>
                <a:schemeClr val="accent5">
                  <a:lumMod val="50000"/>
                </a:schemeClr>
              </a:solidFill>
              <a:cs typeface="Trebuchet MS"/>
            </a:endParaRPr>
          </a:p>
        </p:txBody>
      </p:sp>
    </p:spTree>
    <p:extLst>
      <p:ext uri="{BB962C8B-B14F-4D97-AF65-F5344CB8AC3E}">
        <p14:creationId xmlns:p14="http://schemas.microsoft.com/office/powerpoint/2010/main" val="35497470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9341EDC-8B76-49DF-99AA-4489B57F9241}"/>
              </a:ext>
            </a:extLst>
          </p:cNvPr>
          <p:cNvSpPr>
            <a:spLocks noGrp="1"/>
          </p:cNvSpPr>
          <p:nvPr>
            <p:ph type="sldNum" sz="quarter" idx="11"/>
          </p:nvPr>
        </p:nvSpPr>
        <p:spPr/>
        <p:txBody>
          <a:bodyPr/>
          <a:lstStyle/>
          <a:p>
            <a:fld id="{CFF4B978-1D82-7745-80C5-DBABA6B131D3}" type="slidenum">
              <a:rPr lang="en-US" smtClean="0"/>
              <a:pPr/>
              <a:t>9</a:t>
            </a:fld>
            <a:endParaRPr lang="en-US"/>
          </a:p>
        </p:txBody>
      </p:sp>
      <p:sp>
        <p:nvSpPr>
          <p:cNvPr id="3" name="Title 2">
            <a:extLst>
              <a:ext uri="{FF2B5EF4-FFF2-40B4-BE49-F238E27FC236}">
                <a16:creationId xmlns:a16="http://schemas.microsoft.com/office/drawing/2014/main" id="{51C1537F-9F54-47C8-B358-B7479C5CECF4}"/>
              </a:ext>
            </a:extLst>
          </p:cNvPr>
          <p:cNvSpPr>
            <a:spLocks noGrp="1"/>
          </p:cNvSpPr>
          <p:nvPr>
            <p:ph type="title"/>
          </p:nvPr>
        </p:nvSpPr>
        <p:spPr/>
        <p:txBody>
          <a:bodyPr/>
          <a:lstStyle/>
          <a:p>
            <a:r>
              <a:rPr lang="en-US" dirty="0"/>
              <a:t>No-Cost Feature of the Oracle Database</a:t>
            </a:r>
            <a:endParaRPr lang="en-IN" dirty="0"/>
          </a:p>
        </p:txBody>
      </p:sp>
      <p:pic>
        <p:nvPicPr>
          <p:cNvPr id="5" name="object 3">
            <a:extLst>
              <a:ext uri="{FF2B5EF4-FFF2-40B4-BE49-F238E27FC236}">
                <a16:creationId xmlns:a16="http://schemas.microsoft.com/office/drawing/2014/main" id="{18DD15FA-49DB-4599-9E97-580666BF8A72}"/>
              </a:ext>
            </a:extLst>
          </p:cNvPr>
          <p:cNvPicPr/>
          <p:nvPr/>
        </p:nvPicPr>
        <p:blipFill>
          <a:blip r:embed="rId2" cstate="print"/>
          <a:stretch>
            <a:fillRect/>
          </a:stretch>
        </p:blipFill>
        <p:spPr>
          <a:xfrm>
            <a:off x="700495" y="2777746"/>
            <a:ext cx="9555880" cy="7379502"/>
          </a:xfrm>
          <a:prstGeom prst="rect">
            <a:avLst/>
          </a:prstGeom>
          <a:ln>
            <a:noFill/>
          </a:ln>
          <a:effectLst>
            <a:outerShdw blurRad="292100" dist="139700" dir="2700000" algn="tl" rotWithShape="0">
              <a:srgbClr val="333333">
                <a:alpha val="65000"/>
              </a:srgbClr>
            </a:outerShdw>
          </a:effectLst>
        </p:spPr>
      </p:pic>
      <p:sp>
        <p:nvSpPr>
          <p:cNvPr id="6" name="object 4">
            <a:extLst>
              <a:ext uri="{FF2B5EF4-FFF2-40B4-BE49-F238E27FC236}">
                <a16:creationId xmlns:a16="http://schemas.microsoft.com/office/drawing/2014/main" id="{88C453AB-B30D-4C62-ADD5-B90FC5C67DE4}"/>
              </a:ext>
            </a:extLst>
          </p:cNvPr>
          <p:cNvSpPr txBox="1"/>
          <p:nvPr/>
        </p:nvSpPr>
        <p:spPr>
          <a:xfrm>
            <a:off x="11482142" y="2640810"/>
            <a:ext cx="7860780" cy="7696978"/>
          </a:xfrm>
          <a:prstGeom prst="rect">
            <a:avLst/>
          </a:prstGeom>
        </p:spPr>
        <p:txBody>
          <a:bodyPr vert="horz" wrap="square" lIns="0" tIns="111760" rIns="0" bIns="0" rtlCol="0">
            <a:spAutoFit/>
          </a:bodyPr>
          <a:lstStyle/>
          <a:p>
            <a:pPr marL="12700">
              <a:spcBef>
                <a:spcPts val="880"/>
              </a:spcBef>
              <a:buClr>
                <a:srgbClr val="8B8078"/>
              </a:buClr>
              <a:tabLst>
                <a:tab pos="304165" algn="l"/>
                <a:tab pos="304800" algn="l"/>
              </a:tabLst>
            </a:pPr>
            <a:r>
              <a:rPr sz="4000" spc="60" dirty="0">
                <a:solidFill>
                  <a:srgbClr val="312D2A"/>
                </a:solidFill>
                <a:cs typeface="Trebuchet MS"/>
              </a:rPr>
              <a:t>No-cost</a:t>
            </a:r>
            <a:r>
              <a:rPr sz="4000" spc="-125" dirty="0">
                <a:solidFill>
                  <a:srgbClr val="312D2A"/>
                </a:solidFill>
                <a:cs typeface="Trebuchet MS"/>
              </a:rPr>
              <a:t> </a:t>
            </a:r>
            <a:r>
              <a:rPr sz="4000" b="1" u="sng" spc="30" dirty="0">
                <a:solidFill>
                  <a:schemeClr val="accent5">
                    <a:lumMod val="50000"/>
                  </a:schemeClr>
                </a:solidFill>
                <a:uFill>
                  <a:solidFill>
                    <a:srgbClr val="312D2A"/>
                  </a:solidFill>
                </a:uFill>
                <a:cs typeface="Trebuchet MS"/>
              </a:rPr>
              <a:t>fully</a:t>
            </a:r>
            <a:r>
              <a:rPr sz="4000" b="1" u="sng" spc="-114" dirty="0">
                <a:solidFill>
                  <a:schemeClr val="accent5">
                    <a:lumMod val="50000"/>
                  </a:schemeClr>
                </a:solidFill>
                <a:uFill>
                  <a:solidFill>
                    <a:srgbClr val="312D2A"/>
                  </a:solidFill>
                </a:uFill>
                <a:cs typeface="Trebuchet MS"/>
              </a:rPr>
              <a:t> </a:t>
            </a:r>
            <a:r>
              <a:rPr sz="4000" b="1" u="sng" spc="40" dirty="0">
                <a:solidFill>
                  <a:schemeClr val="accent5">
                    <a:lumMod val="50000"/>
                  </a:schemeClr>
                </a:solidFill>
                <a:uFill>
                  <a:solidFill>
                    <a:srgbClr val="312D2A"/>
                  </a:solidFill>
                </a:uFill>
                <a:cs typeface="Trebuchet MS"/>
              </a:rPr>
              <a:t>supported</a:t>
            </a:r>
            <a:r>
              <a:rPr sz="4000" b="1" spc="-125" dirty="0">
                <a:solidFill>
                  <a:schemeClr val="accent5">
                    <a:lumMod val="50000"/>
                  </a:schemeClr>
                </a:solidFill>
                <a:cs typeface="Trebuchet MS"/>
              </a:rPr>
              <a:t> </a:t>
            </a:r>
            <a:r>
              <a:rPr sz="4000" spc="-35" dirty="0">
                <a:solidFill>
                  <a:srgbClr val="312D2A"/>
                </a:solidFill>
                <a:cs typeface="Trebuchet MS"/>
              </a:rPr>
              <a:t>feature</a:t>
            </a:r>
            <a:endParaRPr sz="4000" dirty="0">
              <a:cs typeface="Trebuchet MS"/>
            </a:endParaRPr>
          </a:p>
          <a:p>
            <a:pPr marL="762000" marR="309880" lvl="1" indent="-304800">
              <a:spcBef>
                <a:spcPts val="655"/>
              </a:spcBef>
              <a:buClr>
                <a:srgbClr val="8B8078"/>
              </a:buClr>
              <a:buFont typeface="Arial MT"/>
              <a:buChar char="•"/>
              <a:tabLst>
                <a:tab pos="761365" algn="l"/>
                <a:tab pos="762000" algn="l"/>
              </a:tabLst>
            </a:pPr>
            <a:r>
              <a:rPr sz="3600" spc="75" dirty="0">
                <a:solidFill>
                  <a:srgbClr val="312D2A"/>
                </a:solidFill>
                <a:cs typeface="Trebuchet MS"/>
              </a:rPr>
              <a:t>Any</a:t>
            </a:r>
            <a:r>
              <a:rPr sz="3600" spc="-120" dirty="0">
                <a:solidFill>
                  <a:srgbClr val="312D2A"/>
                </a:solidFill>
                <a:cs typeface="Trebuchet MS"/>
              </a:rPr>
              <a:t> </a:t>
            </a:r>
            <a:r>
              <a:rPr sz="3600" spc="45" dirty="0">
                <a:solidFill>
                  <a:srgbClr val="312D2A"/>
                </a:solidFill>
                <a:cs typeface="Trebuchet MS"/>
              </a:rPr>
              <a:t>number</a:t>
            </a:r>
            <a:r>
              <a:rPr sz="3600" spc="-120" dirty="0">
                <a:solidFill>
                  <a:srgbClr val="312D2A"/>
                </a:solidFill>
                <a:cs typeface="Trebuchet MS"/>
              </a:rPr>
              <a:t> </a:t>
            </a:r>
            <a:r>
              <a:rPr sz="3600" spc="20" dirty="0">
                <a:solidFill>
                  <a:srgbClr val="312D2A"/>
                </a:solidFill>
                <a:cs typeface="Trebuchet MS"/>
              </a:rPr>
              <a:t>of</a:t>
            </a:r>
            <a:r>
              <a:rPr sz="3600" spc="-120" dirty="0">
                <a:solidFill>
                  <a:srgbClr val="312D2A"/>
                </a:solidFill>
                <a:cs typeface="Trebuchet MS"/>
              </a:rPr>
              <a:t> </a:t>
            </a:r>
            <a:r>
              <a:rPr sz="3600" dirty="0">
                <a:solidFill>
                  <a:srgbClr val="312D2A"/>
                </a:solidFill>
                <a:cs typeface="Trebuchet MS"/>
              </a:rPr>
              <a:t>apps,</a:t>
            </a:r>
            <a:r>
              <a:rPr sz="3600" spc="-120" dirty="0">
                <a:solidFill>
                  <a:srgbClr val="312D2A"/>
                </a:solidFill>
                <a:cs typeface="Trebuchet MS"/>
              </a:rPr>
              <a:t> </a:t>
            </a:r>
            <a:r>
              <a:rPr sz="3600" spc="10" dirty="0">
                <a:solidFill>
                  <a:srgbClr val="312D2A"/>
                </a:solidFill>
                <a:cs typeface="Trebuchet MS"/>
              </a:rPr>
              <a:t>developers </a:t>
            </a:r>
            <a:r>
              <a:rPr sz="3600" spc="-530" dirty="0">
                <a:solidFill>
                  <a:srgbClr val="312D2A"/>
                </a:solidFill>
                <a:cs typeface="Trebuchet MS"/>
              </a:rPr>
              <a:t> </a:t>
            </a:r>
            <a:r>
              <a:rPr sz="3600" spc="10" dirty="0">
                <a:solidFill>
                  <a:srgbClr val="312D2A"/>
                </a:solidFill>
                <a:cs typeface="Trebuchet MS"/>
              </a:rPr>
              <a:t>&amp;</a:t>
            </a:r>
            <a:r>
              <a:rPr sz="3600" spc="-110" dirty="0">
                <a:solidFill>
                  <a:srgbClr val="312D2A"/>
                </a:solidFill>
                <a:cs typeface="Trebuchet MS"/>
              </a:rPr>
              <a:t> </a:t>
            </a:r>
            <a:r>
              <a:rPr sz="3600" spc="45" dirty="0">
                <a:solidFill>
                  <a:srgbClr val="312D2A"/>
                </a:solidFill>
                <a:cs typeface="Trebuchet MS"/>
              </a:rPr>
              <a:t>end-users</a:t>
            </a:r>
            <a:endParaRPr sz="3600" dirty="0">
              <a:cs typeface="Trebuchet MS"/>
            </a:endParaRPr>
          </a:p>
          <a:p>
            <a:pPr marL="757555" lvl="1" indent="-300355">
              <a:spcBef>
                <a:spcPts val="625"/>
              </a:spcBef>
              <a:buClr>
                <a:srgbClr val="8B8078"/>
              </a:buClr>
              <a:buFont typeface="Arial MT"/>
              <a:buChar char="•"/>
              <a:tabLst>
                <a:tab pos="756920" algn="l"/>
                <a:tab pos="757555" algn="l"/>
              </a:tabLst>
            </a:pPr>
            <a:r>
              <a:rPr sz="3600" spc="-5" dirty="0">
                <a:solidFill>
                  <a:srgbClr val="312D2A"/>
                </a:solidFill>
                <a:cs typeface="Trebuchet MS"/>
              </a:rPr>
              <a:t>Specialized</a:t>
            </a:r>
            <a:r>
              <a:rPr sz="3600" spc="-105" dirty="0">
                <a:solidFill>
                  <a:srgbClr val="312D2A"/>
                </a:solidFill>
                <a:cs typeface="Trebuchet MS"/>
              </a:rPr>
              <a:t> </a:t>
            </a:r>
            <a:r>
              <a:rPr sz="3600" spc="-15" dirty="0">
                <a:solidFill>
                  <a:srgbClr val="312D2A"/>
                </a:solidFill>
                <a:cs typeface="Trebuchet MS"/>
              </a:rPr>
              <a:t>Oracle</a:t>
            </a:r>
            <a:r>
              <a:rPr sz="3600" spc="-105" dirty="0">
                <a:solidFill>
                  <a:srgbClr val="312D2A"/>
                </a:solidFill>
                <a:cs typeface="Trebuchet MS"/>
              </a:rPr>
              <a:t> </a:t>
            </a:r>
            <a:r>
              <a:rPr sz="3600" spc="45" dirty="0">
                <a:solidFill>
                  <a:srgbClr val="312D2A"/>
                </a:solidFill>
                <a:cs typeface="Trebuchet MS"/>
              </a:rPr>
              <a:t>Support</a:t>
            </a:r>
            <a:r>
              <a:rPr sz="3600" spc="-100" dirty="0">
                <a:solidFill>
                  <a:srgbClr val="312D2A"/>
                </a:solidFill>
                <a:cs typeface="Trebuchet MS"/>
              </a:rPr>
              <a:t> </a:t>
            </a:r>
            <a:r>
              <a:rPr sz="3600" dirty="0">
                <a:solidFill>
                  <a:srgbClr val="312D2A"/>
                </a:solidFill>
                <a:cs typeface="Trebuchet MS"/>
              </a:rPr>
              <a:t>Team</a:t>
            </a:r>
            <a:endParaRPr sz="3600" dirty="0">
              <a:cs typeface="Trebuchet MS"/>
            </a:endParaRPr>
          </a:p>
          <a:p>
            <a:pPr marL="757555" lvl="1" indent="-300355">
              <a:spcBef>
                <a:spcPts val="745"/>
              </a:spcBef>
              <a:buClr>
                <a:srgbClr val="8B8078"/>
              </a:buClr>
              <a:buFont typeface="Arial MT"/>
              <a:buChar char="•"/>
              <a:tabLst>
                <a:tab pos="756920" algn="l"/>
                <a:tab pos="757555" algn="l"/>
              </a:tabLst>
            </a:pPr>
            <a:r>
              <a:rPr sz="3600" spc="-75" dirty="0">
                <a:solidFill>
                  <a:srgbClr val="312D2A"/>
                </a:solidFill>
                <a:cs typeface="Trebuchet MS"/>
              </a:rPr>
              <a:t>V</a:t>
            </a:r>
            <a:r>
              <a:rPr sz="3600" spc="45" dirty="0">
                <a:solidFill>
                  <a:srgbClr val="312D2A"/>
                </a:solidFill>
                <a:cs typeface="Trebuchet MS"/>
              </a:rPr>
              <a:t>e</a:t>
            </a:r>
            <a:r>
              <a:rPr sz="3600" spc="-40" dirty="0">
                <a:solidFill>
                  <a:srgbClr val="312D2A"/>
                </a:solidFill>
                <a:cs typeface="Trebuchet MS"/>
              </a:rPr>
              <a:t>r</a:t>
            </a:r>
            <a:r>
              <a:rPr sz="3600" spc="105" dirty="0">
                <a:solidFill>
                  <a:srgbClr val="312D2A"/>
                </a:solidFill>
                <a:cs typeface="Trebuchet MS"/>
              </a:rPr>
              <a:t>s</a:t>
            </a:r>
            <a:r>
              <a:rPr sz="3600" spc="-70" dirty="0">
                <a:solidFill>
                  <a:srgbClr val="312D2A"/>
                </a:solidFill>
                <a:cs typeface="Trebuchet MS"/>
              </a:rPr>
              <a:t>i</a:t>
            </a:r>
            <a:r>
              <a:rPr sz="3600" spc="80" dirty="0">
                <a:solidFill>
                  <a:srgbClr val="312D2A"/>
                </a:solidFill>
                <a:cs typeface="Trebuchet MS"/>
              </a:rPr>
              <a:t>o</a:t>
            </a:r>
            <a:r>
              <a:rPr sz="3600" spc="85" dirty="0">
                <a:solidFill>
                  <a:srgbClr val="312D2A"/>
                </a:solidFill>
                <a:cs typeface="Trebuchet MS"/>
              </a:rPr>
              <a:t>n</a:t>
            </a:r>
            <a:r>
              <a:rPr sz="3600" spc="105" dirty="0">
                <a:solidFill>
                  <a:srgbClr val="312D2A"/>
                </a:solidFill>
                <a:cs typeface="Trebuchet MS"/>
              </a:rPr>
              <a:t>s</a:t>
            </a:r>
            <a:r>
              <a:rPr sz="3600" spc="-225" dirty="0">
                <a:solidFill>
                  <a:srgbClr val="312D2A"/>
                </a:solidFill>
                <a:cs typeface="Trebuchet MS"/>
              </a:rPr>
              <a:t>:</a:t>
            </a:r>
            <a:r>
              <a:rPr sz="3600" spc="-110" dirty="0">
                <a:solidFill>
                  <a:srgbClr val="312D2A"/>
                </a:solidFill>
                <a:cs typeface="Trebuchet MS"/>
              </a:rPr>
              <a:t> </a:t>
            </a:r>
            <a:r>
              <a:rPr sz="3600" spc="-150" dirty="0">
                <a:solidFill>
                  <a:srgbClr val="312D2A"/>
                </a:solidFill>
                <a:cs typeface="Trebuchet MS"/>
              </a:rPr>
              <a:t>1</a:t>
            </a:r>
            <a:r>
              <a:rPr sz="3600" spc="-160" dirty="0">
                <a:solidFill>
                  <a:srgbClr val="312D2A"/>
                </a:solidFill>
                <a:cs typeface="Trebuchet MS"/>
              </a:rPr>
              <a:t>2</a:t>
            </a:r>
            <a:r>
              <a:rPr sz="3600" spc="-35" dirty="0">
                <a:solidFill>
                  <a:srgbClr val="312D2A"/>
                </a:solidFill>
                <a:cs typeface="Trebuchet MS"/>
              </a:rPr>
              <a:t>c</a:t>
            </a:r>
            <a:r>
              <a:rPr sz="3600" spc="-225" dirty="0">
                <a:solidFill>
                  <a:srgbClr val="312D2A"/>
                </a:solidFill>
                <a:cs typeface="Trebuchet MS"/>
              </a:rPr>
              <a:t>,</a:t>
            </a:r>
            <a:r>
              <a:rPr sz="3600" spc="-110" dirty="0">
                <a:solidFill>
                  <a:srgbClr val="312D2A"/>
                </a:solidFill>
                <a:cs typeface="Trebuchet MS"/>
              </a:rPr>
              <a:t> </a:t>
            </a:r>
            <a:r>
              <a:rPr sz="3600" spc="-285" dirty="0">
                <a:solidFill>
                  <a:srgbClr val="312D2A"/>
                </a:solidFill>
                <a:cs typeface="Trebuchet MS"/>
              </a:rPr>
              <a:t>1</a:t>
            </a:r>
            <a:r>
              <a:rPr sz="3600" spc="100" dirty="0">
                <a:solidFill>
                  <a:srgbClr val="312D2A"/>
                </a:solidFill>
                <a:cs typeface="Trebuchet MS"/>
              </a:rPr>
              <a:t>8</a:t>
            </a:r>
            <a:r>
              <a:rPr sz="3600" spc="-35" dirty="0">
                <a:solidFill>
                  <a:srgbClr val="312D2A"/>
                </a:solidFill>
                <a:cs typeface="Trebuchet MS"/>
              </a:rPr>
              <a:t>c</a:t>
            </a:r>
            <a:r>
              <a:rPr sz="3600" spc="-225" dirty="0">
                <a:solidFill>
                  <a:srgbClr val="312D2A"/>
                </a:solidFill>
                <a:cs typeface="Trebuchet MS"/>
              </a:rPr>
              <a:t>,</a:t>
            </a:r>
            <a:r>
              <a:rPr sz="3600" spc="-110" dirty="0">
                <a:solidFill>
                  <a:srgbClr val="312D2A"/>
                </a:solidFill>
                <a:cs typeface="Trebuchet MS"/>
              </a:rPr>
              <a:t> </a:t>
            </a:r>
            <a:r>
              <a:rPr sz="3600" spc="-90" dirty="0">
                <a:solidFill>
                  <a:srgbClr val="312D2A"/>
                </a:solidFill>
                <a:cs typeface="Trebuchet MS"/>
              </a:rPr>
              <a:t>1</a:t>
            </a:r>
            <a:r>
              <a:rPr sz="3600" spc="-85" dirty="0">
                <a:solidFill>
                  <a:srgbClr val="312D2A"/>
                </a:solidFill>
                <a:cs typeface="Trebuchet MS"/>
              </a:rPr>
              <a:t>9</a:t>
            </a:r>
            <a:r>
              <a:rPr sz="3600" spc="-130" dirty="0">
                <a:solidFill>
                  <a:srgbClr val="312D2A"/>
                </a:solidFill>
                <a:cs typeface="Trebuchet MS"/>
              </a:rPr>
              <a:t>c,</a:t>
            </a:r>
            <a:r>
              <a:rPr sz="3600" spc="-110" dirty="0">
                <a:solidFill>
                  <a:srgbClr val="312D2A"/>
                </a:solidFill>
                <a:cs typeface="Trebuchet MS"/>
              </a:rPr>
              <a:t> </a:t>
            </a:r>
            <a:r>
              <a:rPr sz="3600" spc="15" dirty="0">
                <a:solidFill>
                  <a:srgbClr val="312D2A"/>
                </a:solidFill>
                <a:cs typeface="Trebuchet MS"/>
              </a:rPr>
              <a:t>2</a:t>
            </a:r>
            <a:r>
              <a:rPr sz="3600" spc="-160" dirty="0">
                <a:solidFill>
                  <a:srgbClr val="312D2A"/>
                </a:solidFill>
                <a:cs typeface="Trebuchet MS"/>
              </a:rPr>
              <a:t>1c</a:t>
            </a:r>
            <a:endParaRPr sz="3600" dirty="0">
              <a:cs typeface="Trebuchet MS"/>
            </a:endParaRPr>
          </a:p>
          <a:p>
            <a:pPr marL="757555" lvl="1" indent="-300355">
              <a:spcBef>
                <a:spcPts val="745"/>
              </a:spcBef>
              <a:buClr>
                <a:srgbClr val="8B8078"/>
              </a:buClr>
              <a:buFont typeface="Arial MT"/>
              <a:buChar char="•"/>
              <a:tabLst>
                <a:tab pos="756920" algn="l"/>
                <a:tab pos="757555" algn="l"/>
              </a:tabLst>
            </a:pPr>
            <a:r>
              <a:rPr sz="3600" spc="-15" dirty="0">
                <a:solidFill>
                  <a:srgbClr val="312D2A"/>
                </a:solidFill>
                <a:cs typeface="Trebuchet MS"/>
              </a:rPr>
              <a:t>All</a:t>
            </a:r>
            <a:r>
              <a:rPr sz="3600" spc="-105" dirty="0">
                <a:solidFill>
                  <a:srgbClr val="312D2A"/>
                </a:solidFill>
                <a:cs typeface="Trebuchet MS"/>
              </a:rPr>
              <a:t> </a:t>
            </a:r>
            <a:r>
              <a:rPr sz="3600" spc="135" dirty="0">
                <a:solidFill>
                  <a:srgbClr val="312D2A"/>
                </a:solidFill>
                <a:cs typeface="Trebuchet MS"/>
              </a:rPr>
              <a:t>DB</a:t>
            </a:r>
            <a:r>
              <a:rPr sz="3600" spc="-110" dirty="0">
                <a:solidFill>
                  <a:srgbClr val="312D2A"/>
                </a:solidFill>
                <a:cs typeface="Trebuchet MS"/>
              </a:rPr>
              <a:t> </a:t>
            </a:r>
            <a:r>
              <a:rPr sz="3600" spc="-15" dirty="0">
                <a:solidFill>
                  <a:srgbClr val="312D2A"/>
                </a:solidFill>
                <a:cs typeface="Trebuchet MS"/>
              </a:rPr>
              <a:t>editions:</a:t>
            </a:r>
            <a:r>
              <a:rPr sz="3600" spc="-114" dirty="0">
                <a:solidFill>
                  <a:srgbClr val="312D2A"/>
                </a:solidFill>
                <a:cs typeface="Trebuchet MS"/>
              </a:rPr>
              <a:t> </a:t>
            </a:r>
            <a:r>
              <a:rPr sz="3600" spc="-15" dirty="0">
                <a:solidFill>
                  <a:srgbClr val="312D2A"/>
                </a:solidFill>
                <a:cs typeface="Trebuchet MS"/>
              </a:rPr>
              <a:t>XE,</a:t>
            </a:r>
            <a:r>
              <a:rPr sz="3600" spc="-110" dirty="0">
                <a:solidFill>
                  <a:srgbClr val="312D2A"/>
                </a:solidFill>
                <a:cs typeface="Trebuchet MS"/>
              </a:rPr>
              <a:t> </a:t>
            </a:r>
            <a:r>
              <a:rPr sz="3600" spc="-5" dirty="0">
                <a:solidFill>
                  <a:srgbClr val="312D2A"/>
                </a:solidFill>
                <a:cs typeface="Trebuchet MS"/>
              </a:rPr>
              <a:t>SE2,</a:t>
            </a:r>
            <a:r>
              <a:rPr sz="3600" spc="-114" dirty="0">
                <a:solidFill>
                  <a:srgbClr val="312D2A"/>
                </a:solidFill>
                <a:cs typeface="Trebuchet MS"/>
              </a:rPr>
              <a:t> </a:t>
            </a:r>
            <a:r>
              <a:rPr sz="3600" spc="85" dirty="0">
                <a:solidFill>
                  <a:srgbClr val="312D2A"/>
                </a:solidFill>
                <a:cs typeface="Trebuchet MS"/>
              </a:rPr>
              <a:t>EE</a:t>
            </a:r>
            <a:endParaRPr sz="3600" dirty="0">
              <a:cs typeface="Trebuchet MS"/>
            </a:endParaRPr>
          </a:p>
          <a:p>
            <a:pPr lvl="1">
              <a:spcBef>
                <a:spcPts val="40"/>
              </a:spcBef>
              <a:buClr>
                <a:srgbClr val="8B8078"/>
              </a:buClr>
              <a:buFont typeface="Arial MT"/>
              <a:buChar char="•"/>
            </a:pPr>
            <a:endParaRPr sz="4800" dirty="0">
              <a:cs typeface="Trebuchet MS"/>
            </a:endParaRPr>
          </a:p>
          <a:p>
            <a:pPr marL="12700">
              <a:buClr>
                <a:srgbClr val="8B8078"/>
              </a:buClr>
              <a:tabLst>
                <a:tab pos="304165" algn="l"/>
                <a:tab pos="304800" algn="l"/>
              </a:tabLst>
            </a:pPr>
            <a:r>
              <a:rPr sz="4000" spc="60" dirty="0">
                <a:solidFill>
                  <a:srgbClr val="312D2A"/>
                </a:solidFill>
                <a:cs typeface="Trebuchet MS"/>
              </a:rPr>
              <a:t>Easy</a:t>
            </a:r>
            <a:r>
              <a:rPr sz="4000" spc="-125" dirty="0">
                <a:solidFill>
                  <a:srgbClr val="312D2A"/>
                </a:solidFill>
                <a:cs typeface="Trebuchet MS"/>
              </a:rPr>
              <a:t> </a:t>
            </a:r>
            <a:r>
              <a:rPr sz="4000" spc="-30" dirty="0">
                <a:solidFill>
                  <a:srgbClr val="312D2A"/>
                </a:solidFill>
                <a:cs typeface="Trebuchet MS"/>
              </a:rPr>
              <a:t>to</a:t>
            </a:r>
            <a:r>
              <a:rPr sz="4000" spc="-114" dirty="0">
                <a:solidFill>
                  <a:srgbClr val="312D2A"/>
                </a:solidFill>
                <a:cs typeface="Trebuchet MS"/>
              </a:rPr>
              <a:t> </a:t>
            </a:r>
            <a:r>
              <a:rPr sz="4000" spc="-20" dirty="0">
                <a:solidFill>
                  <a:srgbClr val="312D2A"/>
                </a:solidFill>
                <a:cs typeface="Trebuchet MS"/>
              </a:rPr>
              <a:t>install</a:t>
            </a:r>
            <a:r>
              <a:rPr sz="4000" spc="-125" dirty="0">
                <a:solidFill>
                  <a:srgbClr val="312D2A"/>
                </a:solidFill>
                <a:cs typeface="Trebuchet MS"/>
              </a:rPr>
              <a:t> </a:t>
            </a:r>
            <a:r>
              <a:rPr sz="4000" spc="45" dirty="0">
                <a:solidFill>
                  <a:srgbClr val="312D2A"/>
                </a:solidFill>
                <a:cs typeface="Trebuchet MS"/>
              </a:rPr>
              <a:t>on-premises</a:t>
            </a:r>
            <a:endParaRPr sz="4000" dirty="0">
              <a:cs typeface="Trebuchet MS"/>
            </a:endParaRPr>
          </a:p>
          <a:p>
            <a:pPr marL="762000" marR="5080" lvl="1" indent="-292100">
              <a:spcBef>
                <a:spcPts val="910"/>
              </a:spcBef>
              <a:buClr>
                <a:srgbClr val="8B8078"/>
              </a:buClr>
              <a:buFont typeface="Arial MT"/>
              <a:buChar char="•"/>
              <a:tabLst>
                <a:tab pos="761365" algn="l"/>
                <a:tab pos="762000" algn="l"/>
              </a:tabLst>
            </a:pPr>
            <a:r>
              <a:rPr sz="3600" spc="15" dirty="0">
                <a:solidFill>
                  <a:srgbClr val="312D2A"/>
                </a:solidFill>
                <a:cs typeface="Trebuchet MS"/>
              </a:rPr>
              <a:t>I</a:t>
            </a:r>
            <a:r>
              <a:rPr sz="3600" spc="25" dirty="0">
                <a:solidFill>
                  <a:srgbClr val="312D2A"/>
                </a:solidFill>
                <a:cs typeface="Trebuchet MS"/>
              </a:rPr>
              <a:t>n</a:t>
            </a:r>
            <a:r>
              <a:rPr sz="3600" spc="-35" dirty="0">
                <a:solidFill>
                  <a:srgbClr val="312D2A"/>
                </a:solidFill>
                <a:cs typeface="Trebuchet MS"/>
              </a:rPr>
              <a:t>c</a:t>
            </a:r>
            <a:r>
              <a:rPr sz="3600" spc="-95" dirty="0">
                <a:solidFill>
                  <a:srgbClr val="312D2A"/>
                </a:solidFill>
                <a:cs typeface="Trebuchet MS"/>
              </a:rPr>
              <a:t>l</a:t>
            </a:r>
            <a:r>
              <a:rPr sz="3600" spc="70" dirty="0">
                <a:solidFill>
                  <a:srgbClr val="312D2A"/>
                </a:solidFill>
                <a:cs typeface="Trebuchet MS"/>
              </a:rPr>
              <a:t>u</a:t>
            </a:r>
            <a:r>
              <a:rPr sz="3600" spc="50" dirty="0">
                <a:solidFill>
                  <a:srgbClr val="312D2A"/>
                </a:solidFill>
                <a:cs typeface="Trebuchet MS"/>
              </a:rPr>
              <a:t>d</a:t>
            </a:r>
            <a:r>
              <a:rPr sz="3600" spc="-5" dirty="0">
                <a:solidFill>
                  <a:srgbClr val="312D2A"/>
                </a:solidFill>
                <a:cs typeface="Trebuchet MS"/>
              </a:rPr>
              <a:t>e</a:t>
            </a:r>
            <a:r>
              <a:rPr sz="3600" spc="55" dirty="0">
                <a:solidFill>
                  <a:srgbClr val="312D2A"/>
                </a:solidFill>
                <a:cs typeface="Trebuchet MS"/>
              </a:rPr>
              <a:t>d</a:t>
            </a:r>
            <a:r>
              <a:rPr sz="3600" spc="-110" dirty="0">
                <a:solidFill>
                  <a:srgbClr val="312D2A"/>
                </a:solidFill>
                <a:cs typeface="Trebuchet MS"/>
              </a:rPr>
              <a:t> </a:t>
            </a:r>
            <a:r>
              <a:rPr sz="3600" spc="10" dirty="0">
                <a:solidFill>
                  <a:srgbClr val="312D2A"/>
                </a:solidFill>
                <a:cs typeface="Trebuchet MS"/>
              </a:rPr>
              <a:t>b</a:t>
            </a:r>
            <a:r>
              <a:rPr sz="3600" spc="45" dirty="0">
                <a:solidFill>
                  <a:srgbClr val="312D2A"/>
                </a:solidFill>
                <a:cs typeface="Trebuchet MS"/>
              </a:rPr>
              <a:t>y</a:t>
            </a:r>
            <a:r>
              <a:rPr sz="3600" spc="-105" dirty="0">
                <a:solidFill>
                  <a:srgbClr val="312D2A"/>
                </a:solidFill>
                <a:cs typeface="Trebuchet MS"/>
              </a:rPr>
              <a:t> </a:t>
            </a:r>
            <a:r>
              <a:rPr sz="3600" spc="50" dirty="0">
                <a:solidFill>
                  <a:srgbClr val="312D2A"/>
                </a:solidFill>
                <a:cs typeface="Trebuchet MS"/>
              </a:rPr>
              <a:t>d</a:t>
            </a:r>
            <a:r>
              <a:rPr sz="3600" spc="-40" dirty="0">
                <a:solidFill>
                  <a:srgbClr val="312D2A"/>
                </a:solidFill>
                <a:cs typeface="Trebuchet MS"/>
              </a:rPr>
              <a:t>e</a:t>
            </a:r>
            <a:r>
              <a:rPr sz="3600" spc="-60" dirty="0">
                <a:solidFill>
                  <a:srgbClr val="312D2A"/>
                </a:solidFill>
                <a:cs typeface="Trebuchet MS"/>
              </a:rPr>
              <a:t>f</a:t>
            </a:r>
            <a:r>
              <a:rPr sz="3600" spc="15" dirty="0">
                <a:solidFill>
                  <a:srgbClr val="312D2A"/>
                </a:solidFill>
                <a:cs typeface="Trebuchet MS"/>
              </a:rPr>
              <a:t>a</a:t>
            </a:r>
            <a:r>
              <a:rPr sz="3600" spc="70" dirty="0">
                <a:solidFill>
                  <a:srgbClr val="312D2A"/>
                </a:solidFill>
                <a:cs typeface="Trebuchet MS"/>
              </a:rPr>
              <a:t>u</a:t>
            </a:r>
            <a:r>
              <a:rPr sz="3600" spc="-95" dirty="0">
                <a:solidFill>
                  <a:srgbClr val="312D2A"/>
                </a:solidFill>
                <a:cs typeface="Trebuchet MS"/>
              </a:rPr>
              <a:t>l</a:t>
            </a:r>
            <a:r>
              <a:rPr sz="3600" spc="-110" dirty="0">
                <a:solidFill>
                  <a:srgbClr val="312D2A"/>
                </a:solidFill>
                <a:cs typeface="Trebuchet MS"/>
              </a:rPr>
              <a:t>t</a:t>
            </a:r>
            <a:r>
              <a:rPr sz="3600" spc="-105" dirty="0">
                <a:solidFill>
                  <a:srgbClr val="312D2A"/>
                </a:solidFill>
                <a:cs typeface="Trebuchet MS"/>
              </a:rPr>
              <a:t> </a:t>
            </a:r>
            <a:r>
              <a:rPr sz="3600" spc="-15" dirty="0">
                <a:solidFill>
                  <a:srgbClr val="312D2A"/>
                </a:solidFill>
                <a:cs typeface="Trebuchet MS"/>
              </a:rPr>
              <a:t>w</a:t>
            </a:r>
            <a:r>
              <a:rPr sz="3600" spc="-30" dirty="0">
                <a:solidFill>
                  <a:srgbClr val="312D2A"/>
                </a:solidFill>
                <a:cs typeface="Trebuchet MS"/>
              </a:rPr>
              <a:t>ith</a:t>
            </a:r>
            <a:r>
              <a:rPr sz="3600" spc="-110" dirty="0">
                <a:solidFill>
                  <a:srgbClr val="312D2A"/>
                </a:solidFill>
                <a:cs typeface="Trebuchet MS"/>
              </a:rPr>
              <a:t> </a:t>
            </a:r>
            <a:r>
              <a:rPr sz="3600" spc="15" dirty="0">
                <a:solidFill>
                  <a:srgbClr val="312D2A"/>
                </a:solidFill>
                <a:cs typeface="Trebuchet MS"/>
              </a:rPr>
              <a:t>a</a:t>
            </a:r>
            <a:r>
              <a:rPr sz="3600" spc="-80" dirty="0">
                <a:solidFill>
                  <a:srgbClr val="312D2A"/>
                </a:solidFill>
                <a:cs typeface="Trebuchet MS"/>
              </a:rPr>
              <a:t>l</a:t>
            </a:r>
            <a:r>
              <a:rPr sz="3600" spc="-100" dirty="0">
                <a:solidFill>
                  <a:srgbClr val="312D2A"/>
                </a:solidFill>
                <a:cs typeface="Trebuchet MS"/>
              </a:rPr>
              <a:t>l </a:t>
            </a:r>
            <a:r>
              <a:rPr sz="3600" spc="-5" dirty="0">
                <a:solidFill>
                  <a:srgbClr val="312D2A"/>
                </a:solidFill>
                <a:cs typeface="Trebuchet MS"/>
              </a:rPr>
              <a:t>e</a:t>
            </a:r>
            <a:r>
              <a:rPr sz="3600" spc="50" dirty="0">
                <a:solidFill>
                  <a:srgbClr val="312D2A"/>
                </a:solidFill>
                <a:cs typeface="Trebuchet MS"/>
              </a:rPr>
              <a:t>d</a:t>
            </a:r>
            <a:r>
              <a:rPr sz="3600" spc="-75" dirty="0">
                <a:solidFill>
                  <a:srgbClr val="312D2A"/>
                </a:solidFill>
                <a:cs typeface="Trebuchet MS"/>
              </a:rPr>
              <a:t>i</a:t>
            </a:r>
            <a:r>
              <a:rPr sz="3600" spc="-85" dirty="0">
                <a:solidFill>
                  <a:srgbClr val="312D2A"/>
                </a:solidFill>
                <a:cs typeface="Trebuchet MS"/>
              </a:rPr>
              <a:t>t</a:t>
            </a:r>
            <a:r>
              <a:rPr sz="3600" spc="30" dirty="0">
                <a:solidFill>
                  <a:srgbClr val="312D2A"/>
                </a:solidFill>
                <a:cs typeface="Trebuchet MS"/>
              </a:rPr>
              <a:t>io</a:t>
            </a:r>
            <a:r>
              <a:rPr sz="3600" spc="35" dirty="0">
                <a:solidFill>
                  <a:srgbClr val="312D2A"/>
                </a:solidFill>
                <a:cs typeface="Trebuchet MS"/>
              </a:rPr>
              <a:t>n</a:t>
            </a:r>
            <a:r>
              <a:rPr sz="3600" spc="90" dirty="0">
                <a:solidFill>
                  <a:srgbClr val="312D2A"/>
                </a:solidFill>
                <a:cs typeface="Trebuchet MS"/>
              </a:rPr>
              <a:t>s  </a:t>
            </a:r>
            <a:r>
              <a:rPr sz="3600" spc="20" dirty="0">
                <a:solidFill>
                  <a:srgbClr val="312D2A"/>
                </a:solidFill>
                <a:cs typeface="Trebuchet MS"/>
              </a:rPr>
              <a:t>of</a:t>
            </a:r>
            <a:r>
              <a:rPr sz="3600" spc="-114" dirty="0">
                <a:solidFill>
                  <a:srgbClr val="312D2A"/>
                </a:solidFill>
                <a:cs typeface="Trebuchet MS"/>
              </a:rPr>
              <a:t> </a:t>
            </a:r>
            <a:r>
              <a:rPr sz="3600" spc="-15" dirty="0">
                <a:solidFill>
                  <a:srgbClr val="312D2A"/>
                </a:solidFill>
                <a:cs typeface="Trebuchet MS"/>
              </a:rPr>
              <a:t>Oracle</a:t>
            </a:r>
            <a:r>
              <a:rPr sz="3600" spc="-105" dirty="0">
                <a:solidFill>
                  <a:srgbClr val="312D2A"/>
                </a:solidFill>
                <a:cs typeface="Trebuchet MS"/>
              </a:rPr>
              <a:t> </a:t>
            </a:r>
            <a:r>
              <a:rPr sz="3600" spc="15" dirty="0">
                <a:solidFill>
                  <a:srgbClr val="312D2A"/>
                </a:solidFill>
                <a:cs typeface="Trebuchet MS"/>
              </a:rPr>
              <a:t>database</a:t>
            </a:r>
            <a:endParaRPr sz="3600" dirty="0">
              <a:cs typeface="Trebuchet MS"/>
            </a:endParaRPr>
          </a:p>
          <a:p>
            <a:pPr marL="762000" lvl="1" indent="-292100">
              <a:spcBef>
                <a:spcPts val="780"/>
              </a:spcBef>
              <a:buClr>
                <a:srgbClr val="8B8078"/>
              </a:buClr>
              <a:buFont typeface="Arial MT"/>
              <a:buChar char="•"/>
              <a:tabLst>
                <a:tab pos="761365" algn="l"/>
                <a:tab pos="762000" algn="l"/>
              </a:tabLst>
            </a:pPr>
            <a:r>
              <a:rPr sz="3600" spc="114" dirty="0">
                <a:solidFill>
                  <a:srgbClr val="312D2A"/>
                </a:solidFill>
                <a:cs typeface="Trebuchet MS"/>
              </a:rPr>
              <a:t>Do</a:t>
            </a:r>
            <a:r>
              <a:rPr sz="3600" spc="-30" dirty="0">
                <a:solidFill>
                  <a:srgbClr val="312D2A"/>
                </a:solidFill>
                <a:cs typeface="Trebuchet MS"/>
              </a:rPr>
              <a:t>w</a:t>
            </a:r>
            <a:r>
              <a:rPr sz="3600" spc="-5" dirty="0">
                <a:solidFill>
                  <a:srgbClr val="312D2A"/>
                </a:solidFill>
                <a:cs typeface="Trebuchet MS"/>
              </a:rPr>
              <a:t>n</a:t>
            </a:r>
            <a:r>
              <a:rPr sz="3600" dirty="0">
                <a:solidFill>
                  <a:srgbClr val="312D2A"/>
                </a:solidFill>
                <a:cs typeface="Trebuchet MS"/>
              </a:rPr>
              <a:t>l</a:t>
            </a:r>
            <a:r>
              <a:rPr sz="3600" spc="75" dirty="0">
                <a:solidFill>
                  <a:srgbClr val="312D2A"/>
                </a:solidFill>
                <a:cs typeface="Trebuchet MS"/>
              </a:rPr>
              <a:t>o</a:t>
            </a:r>
            <a:r>
              <a:rPr sz="3600" spc="10" dirty="0">
                <a:solidFill>
                  <a:srgbClr val="312D2A"/>
                </a:solidFill>
                <a:cs typeface="Trebuchet MS"/>
              </a:rPr>
              <a:t>a</a:t>
            </a:r>
            <a:r>
              <a:rPr sz="3600" spc="55" dirty="0">
                <a:solidFill>
                  <a:srgbClr val="312D2A"/>
                </a:solidFill>
                <a:cs typeface="Trebuchet MS"/>
              </a:rPr>
              <a:t>d</a:t>
            </a:r>
            <a:r>
              <a:rPr sz="3600" spc="-105" dirty="0">
                <a:solidFill>
                  <a:srgbClr val="312D2A"/>
                </a:solidFill>
                <a:cs typeface="Trebuchet MS"/>
              </a:rPr>
              <a:t> </a:t>
            </a:r>
            <a:r>
              <a:rPr sz="3600" spc="-95" dirty="0">
                <a:solidFill>
                  <a:srgbClr val="312D2A"/>
                </a:solidFill>
                <a:cs typeface="Trebuchet MS"/>
              </a:rPr>
              <a:t>l</a:t>
            </a:r>
            <a:r>
              <a:rPr sz="3600" spc="10" dirty="0">
                <a:solidFill>
                  <a:srgbClr val="312D2A"/>
                </a:solidFill>
                <a:cs typeface="Trebuchet MS"/>
              </a:rPr>
              <a:t>a</a:t>
            </a:r>
            <a:r>
              <a:rPr sz="3600" spc="-125" dirty="0">
                <a:solidFill>
                  <a:srgbClr val="312D2A"/>
                </a:solidFill>
                <a:cs typeface="Trebuchet MS"/>
              </a:rPr>
              <a:t>t</a:t>
            </a:r>
            <a:r>
              <a:rPr sz="3600" spc="-5" dirty="0">
                <a:solidFill>
                  <a:srgbClr val="312D2A"/>
                </a:solidFill>
                <a:cs typeface="Trebuchet MS"/>
              </a:rPr>
              <a:t>e</a:t>
            </a:r>
            <a:r>
              <a:rPr sz="3600" spc="125" dirty="0">
                <a:solidFill>
                  <a:srgbClr val="312D2A"/>
                </a:solidFill>
                <a:cs typeface="Trebuchet MS"/>
              </a:rPr>
              <a:t>s</a:t>
            </a:r>
            <a:r>
              <a:rPr sz="3600" spc="-110" dirty="0">
                <a:solidFill>
                  <a:srgbClr val="312D2A"/>
                </a:solidFill>
                <a:cs typeface="Trebuchet MS"/>
              </a:rPr>
              <a:t>t</a:t>
            </a:r>
            <a:r>
              <a:rPr sz="3600" spc="-100" dirty="0">
                <a:solidFill>
                  <a:srgbClr val="312D2A"/>
                </a:solidFill>
                <a:cs typeface="Trebuchet MS"/>
              </a:rPr>
              <a:t> </a:t>
            </a:r>
            <a:r>
              <a:rPr sz="3600" spc="-75" dirty="0">
                <a:solidFill>
                  <a:srgbClr val="312D2A"/>
                </a:solidFill>
                <a:cs typeface="Trebuchet MS"/>
              </a:rPr>
              <a:t>r</a:t>
            </a:r>
            <a:r>
              <a:rPr sz="3600" spc="-25" dirty="0">
                <a:solidFill>
                  <a:srgbClr val="312D2A"/>
                </a:solidFill>
                <a:cs typeface="Trebuchet MS"/>
              </a:rPr>
              <a:t>e</a:t>
            </a:r>
            <a:r>
              <a:rPr sz="3600" spc="-95" dirty="0">
                <a:solidFill>
                  <a:srgbClr val="312D2A"/>
                </a:solidFill>
                <a:cs typeface="Trebuchet MS"/>
              </a:rPr>
              <a:t>l</a:t>
            </a:r>
            <a:r>
              <a:rPr sz="3600" spc="-5" dirty="0">
                <a:solidFill>
                  <a:srgbClr val="312D2A"/>
                </a:solidFill>
                <a:cs typeface="Trebuchet MS"/>
              </a:rPr>
              <a:t>e</a:t>
            </a:r>
            <a:r>
              <a:rPr sz="3600" spc="10" dirty="0">
                <a:solidFill>
                  <a:srgbClr val="312D2A"/>
                </a:solidFill>
                <a:cs typeface="Trebuchet MS"/>
              </a:rPr>
              <a:t>a</a:t>
            </a:r>
            <a:r>
              <a:rPr sz="3600" spc="105" dirty="0">
                <a:solidFill>
                  <a:srgbClr val="312D2A"/>
                </a:solidFill>
                <a:cs typeface="Trebuchet MS"/>
              </a:rPr>
              <a:t>s</a:t>
            </a:r>
            <a:r>
              <a:rPr sz="3600" spc="-25" dirty="0">
                <a:solidFill>
                  <a:srgbClr val="312D2A"/>
                </a:solidFill>
                <a:cs typeface="Trebuchet MS"/>
              </a:rPr>
              <a:t>e</a:t>
            </a:r>
            <a:r>
              <a:rPr sz="3600" spc="-105" dirty="0">
                <a:solidFill>
                  <a:srgbClr val="312D2A"/>
                </a:solidFill>
                <a:cs typeface="Trebuchet MS"/>
              </a:rPr>
              <a:t> </a:t>
            </a:r>
            <a:r>
              <a:rPr sz="3600" spc="-45" dirty="0">
                <a:solidFill>
                  <a:srgbClr val="312D2A"/>
                </a:solidFill>
                <a:cs typeface="Trebuchet MS"/>
              </a:rPr>
              <a:t>f</a:t>
            </a:r>
            <a:r>
              <a:rPr sz="3600" spc="-75" dirty="0">
                <a:solidFill>
                  <a:srgbClr val="312D2A"/>
                </a:solidFill>
                <a:cs typeface="Trebuchet MS"/>
              </a:rPr>
              <a:t>r</a:t>
            </a:r>
            <a:r>
              <a:rPr sz="3600" spc="75" dirty="0">
                <a:solidFill>
                  <a:srgbClr val="312D2A"/>
                </a:solidFill>
                <a:cs typeface="Trebuchet MS"/>
              </a:rPr>
              <a:t>o</a:t>
            </a:r>
            <a:r>
              <a:rPr sz="3600" spc="130" dirty="0">
                <a:solidFill>
                  <a:srgbClr val="312D2A"/>
                </a:solidFill>
                <a:cs typeface="Trebuchet MS"/>
              </a:rPr>
              <a:t>m</a:t>
            </a:r>
            <a:endParaRPr sz="3600" dirty="0">
              <a:cs typeface="Trebuchet MS"/>
            </a:endParaRPr>
          </a:p>
          <a:p>
            <a:pPr marL="762000">
              <a:spcBef>
                <a:spcPts val="530"/>
              </a:spcBef>
            </a:pPr>
            <a:r>
              <a:rPr sz="3600" b="1" u="sng" spc="10" dirty="0">
                <a:solidFill>
                  <a:schemeClr val="accent5">
                    <a:lumMod val="50000"/>
                  </a:schemeClr>
                </a:solidFill>
                <a:uFill>
                  <a:solidFill>
                    <a:srgbClr val="315357"/>
                  </a:solidFill>
                </a:uFill>
                <a:cs typeface="Trebuchet MS"/>
              </a:rPr>
              <a:t>apex.oracle.com/otn</a:t>
            </a:r>
            <a:endParaRPr sz="3600" dirty="0">
              <a:solidFill>
                <a:schemeClr val="accent5">
                  <a:lumMod val="50000"/>
                </a:schemeClr>
              </a:solidFill>
              <a:cs typeface="Trebuchet MS"/>
            </a:endParaRPr>
          </a:p>
        </p:txBody>
      </p:sp>
    </p:spTree>
    <p:extLst>
      <p:ext uri="{BB962C8B-B14F-4D97-AF65-F5344CB8AC3E}">
        <p14:creationId xmlns:p14="http://schemas.microsoft.com/office/powerpoint/2010/main" val="37794684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theme/theme1.xml><?xml version="1.0" encoding="utf-8"?>
<a:theme xmlns:a="http://schemas.openxmlformats.org/drawingml/2006/main" name="Office Theme">
  <a:themeElements>
    <a:clrScheme name="CloudWorld">
      <a:dk1>
        <a:srgbClr val="000000"/>
      </a:dk1>
      <a:lt1>
        <a:srgbClr val="FFFFFF"/>
      </a:lt1>
      <a:dk2>
        <a:srgbClr val="3B7087"/>
      </a:dk2>
      <a:lt2>
        <a:srgbClr val="E3E1DD"/>
      </a:lt2>
      <a:accent1>
        <a:srgbClr val="264759"/>
      </a:accent1>
      <a:accent2>
        <a:srgbClr val="2C5166"/>
      </a:accent2>
      <a:accent3>
        <a:srgbClr val="81B2C3"/>
      </a:accent3>
      <a:accent4>
        <a:srgbClr val="6F757E"/>
      </a:accent4>
      <a:accent5>
        <a:srgbClr val="C74634"/>
      </a:accent5>
      <a:accent6>
        <a:srgbClr val="1A2F3F"/>
      </a:accent6>
      <a:hlink>
        <a:srgbClr val="437C93"/>
      </a:hlink>
      <a:folHlink>
        <a:srgbClr val="BCD5D5"/>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racle CloudWorld PPT Template" id="{B0017376-36B5-2A4C-B5C2-A1354452476E}" vid="{5557FD82-965C-4F4D-A97A-528D362A18D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D0EA6220-C750-1649-9283-DAF31D9B0828}">
  <we:reference id="wa200000729" version="3.19.222.0" store="en-US" storeType="OMEX"/>
  <we:alternateReferences>
    <we:reference id="wa200000729" version="3.19.222.0" store=""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Office Theme</Template>
  <TotalTime>42400</TotalTime>
  <Words>2260</Words>
  <Application>Microsoft Office PowerPoint</Application>
  <PresentationFormat>Custom</PresentationFormat>
  <Paragraphs>416</Paragraphs>
  <Slides>49</Slides>
  <Notes>9</Notes>
  <HiddenSlides>2</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49</vt:i4>
      </vt:variant>
    </vt:vector>
  </HeadingPairs>
  <TitlesOfParts>
    <vt:vector size="61" baseType="lpstr">
      <vt:lpstr>Arial</vt:lpstr>
      <vt:lpstr>Arial MT</vt:lpstr>
      <vt:lpstr>Calibri</vt:lpstr>
      <vt:lpstr>Calibri Light</vt:lpstr>
      <vt:lpstr>Montserrat</vt:lpstr>
      <vt:lpstr>Oracle Sans</vt:lpstr>
      <vt:lpstr>Oracle Sans Light</vt:lpstr>
      <vt:lpstr>Oracle Sans Semi Bold</vt:lpstr>
      <vt:lpstr>Questrial</vt:lpstr>
      <vt:lpstr>Trebuchet MS</vt:lpstr>
      <vt:lpstr>Verdana</vt:lpstr>
      <vt:lpstr>Office Theme</vt:lpstr>
      <vt:lpstr>Airports Authority of India</vt:lpstr>
      <vt:lpstr>Table of Contents</vt:lpstr>
      <vt:lpstr>Data – The World’s Most Valuable Resource</vt:lpstr>
      <vt:lpstr>Managing Data in Spreadsheets Is Challenging</vt:lpstr>
      <vt:lpstr>Demonstration</vt:lpstr>
      <vt:lpstr>What Is Oracle APEX?</vt:lpstr>
      <vt:lpstr>APEX – Distinguishing Characteristics</vt:lpstr>
      <vt:lpstr>APEX – Distinguishing Characteristics</vt:lpstr>
      <vt:lpstr>No-Cost Feature of the Oracle Database</vt:lpstr>
      <vt:lpstr>APEX Architecture</vt:lpstr>
      <vt:lpstr>APEX Data Sources</vt:lpstr>
      <vt:lpstr>Single Database Instance / Multiple Workspaces</vt:lpstr>
      <vt:lpstr>Development / Deployment Options</vt:lpstr>
      <vt:lpstr>Use Cases</vt:lpstr>
      <vt:lpstr>Transform Your Spreadsheets to Web Apps in Minutes</vt:lpstr>
      <vt:lpstr>Rapid Application Development</vt:lpstr>
      <vt:lpstr>Modernizing Oracle Forms</vt:lpstr>
      <vt:lpstr>Extending Enterprise Systems</vt:lpstr>
      <vt:lpstr>APEX Components </vt:lpstr>
      <vt:lpstr>APEX – Home Page</vt:lpstr>
      <vt:lpstr>APEX – App Builder</vt:lpstr>
      <vt:lpstr>APEX – App Builder – Page Designer</vt:lpstr>
      <vt:lpstr>APEX – App Builder – Code Editor</vt:lpstr>
      <vt:lpstr>APEX – SQL Workshop</vt:lpstr>
      <vt:lpstr>APEX – SQL Workshop – Quick SQL</vt:lpstr>
      <vt:lpstr>APEX – Team Development </vt:lpstr>
      <vt:lpstr>APEX Features</vt:lpstr>
      <vt:lpstr>Create Application Wizard</vt:lpstr>
      <vt:lpstr>Create Page Wizard</vt:lpstr>
      <vt:lpstr>Interactive Reports</vt:lpstr>
      <vt:lpstr>Faceted Search</vt:lpstr>
      <vt:lpstr>Smart Filters</vt:lpstr>
      <vt:lpstr>Maps</vt:lpstr>
      <vt:lpstr>Maps</vt:lpstr>
      <vt:lpstr>Maps</vt:lpstr>
      <vt:lpstr>Maps - benefits</vt:lpstr>
      <vt:lpstr>Maps</vt:lpstr>
      <vt:lpstr>Interactive Grid</vt:lpstr>
      <vt:lpstr>Modal Dialogs</vt:lpstr>
      <vt:lpstr>Charting Engine</vt:lpstr>
      <vt:lpstr>Calendar</vt:lpstr>
      <vt:lpstr>Dynamic Actions</vt:lpstr>
      <vt:lpstr>REST Enabled SQL Support</vt:lpstr>
      <vt:lpstr>Consuming External REST APIs</vt:lpstr>
      <vt:lpstr>Plug-Ins</vt:lpstr>
      <vt:lpstr>Oracle APEX - Summary</vt:lpstr>
      <vt:lpstr>More About APEX</vt:lpstr>
      <vt:lpstr>Oracle APEX Community and APEX World</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Deck Title</dc:title>
  <dc:creator>Alexandra Howar</dc:creator>
  <cp:lastModifiedBy>Abhishek Sikder</cp:lastModifiedBy>
  <cp:revision>638</cp:revision>
  <dcterms:created xsi:type="dcterms:W3CDTF">2022-04-05T21:00:01Z</dcterms:created>
  <dcterms:modified xsi:type="dcterms:W3CDTF">2023-09-12T08:09:25Z</dcterms:modified>
</cp:coreProperties>
</file>